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17"/>
  </p:notesMasterIdLst>
  <p:sldIdLst>
    <p:sldId id="262" r:id="rId2"/>
    <p:sldId id="271" r:id="rId3"/>
    <p:sldId id="263" r:id="rId4"/>
    <p:sldId id="264" r:id="rId5"/>
    <p:sldId id="265" r:id="rId6"/>
    <p:sldId id="266" r:id="rId7"/>
    <p:sldId id="267" r:id="rId8"/>
    <p:sldId id="268" r:id="rId9"/>
    <p:sldId id="269" r:id="rId10"/>
    <p:sldId id="270" r:id="rId11"/>
    <p:sldId id="275" r:id="rId12"/>
    <p:sldId id="276" r:id="rId13"/>
    <p:sldId id="272" r:id="rId14"/>
    <p:sldId id="274" r:id="rId15"/>
    <p:sldId id="27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8" d="100"/>
          <a:sy n="108"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tts, Valerie J." userId="4af485f5-cd9d-4364-ba3c-476b96d1023d" providerId="ADAL" clId="{4899AF5E-BF0E-4BBC-8258-93DF3B4E0A63}"/>
    <pc:docChg chg="undo custSel addSld delSld modSld sldOrd modMainMaster">
      <pc:chgData name="Pitts, Valerie J." userId="4af485f5-cd9d-4364-ba3c-476b96d1023d" providerId="ADAL" clId="{4899AF5E-BF0E-4BBC-8258-93DF3B4E0A63}" dt="2023-06-15T18:53:07.322" v="5272"/>
      <pc:docMkLst>
        <pc:docMk/>
      </pc:docMkLst>
      <pc:sldChg chg="addSp delSp modSp del mod">
        <pc:chgData name="Pitts, Valerie J." userId="4af485f5-cd9d-4364-ba3c-476b96d1023d" providerId="ADAL" clId="{4899AF5E-BF0E-4BBC-8258-93DF3B4E0A63}" dt="2023-06-15T18:32:12.745" v="4569" actId="47"/>
        <pc:sldMkLst>
          <pc:docMk/>
          <pc:sldMk cId="384557761" sldId="259"/>
        </pc:sldMkLst>
        <pc:spChg chg="mod">
          <ac:chgData name="Pitts, Valerie J." userId="4af485f5-cd9d-4364-ba3c-476b96d1023d" providerId="ADAL" clId="{4899AF5E-BF0E-4BBC-8258-93DF3B4E0A63}" dt="2023-06-15T16:13:36.017" v="68"/>
          <ac:spMkLst>
            <pc:docMk/>
            <pc:sldMk cId="384557761" sldId="259"/>
            <ac:spMk id="2" creationId="{512D964D-1D47-7593-5885-652E4239EDE8}"/>
          </ac:spMkLst>
        </pc:spChg>
        <pc:graphicFrameChg chg="add del modGraphic">
          <ac:chgData name="Pitts, Valerie J." userId="4af485f5-cd9d-4364-ba3c-476b96d1023d" providerId="ADAL" clId="{4899AF5E-BF0E-4BBC-8258-93DF3B4E0A63}" dt="2023-06-15T15:54:13.607" v="1" actId="478"/>
          <ac:graphicFrameMkLst>
            <pc:docMk/>
            <pc:sldMk cId="384557761" sldId="259"/>
            <ac:graphicFrameMk id="3" creationId="{A2D7184A-78AE-8253-BFEC-3EAFBAB17172}"/>
          </ac:graphicFrameMkLst>
        </pc:graphicFrameChg>
        <pc:graphicFrameChg chg="mod">
          <ac:chgData name="Pitts, Valerie J." userId="4af485f5-cd9d-4364-ba3c-476b96d1023d" providerId="ADAL" clId="{4899AF5E-BF0E-4BBC-8258-93DF3B4E0A63}" dt="2023-06-15T16:00:49.419" v="47" actId="20577"/>
          <ac:graphicFrameMkLst>
            <pc:docMk/>
            <pc:sldMk cId="384557761" sldId="259"/>
            <ac:graphicFrameMk id="5" creationId="{166D16E5-CC83-BEA1-C6DE-A38E20F7CCCF}"/>
          </ac:graphicFrameMkLst>
        </pc:graphicFrameChg>
      </pc:sldChg>
      <pc:sldChg chg="addSp modSp new del mod">
        <pc:chgData name="Pitts, Valerie J." userId="4af485f5-cd9d-4364-ba3c-476b96d1023d" providerId="ADAL" clId="{4899AF5E-BF0E-4BBC-8258-93DF3B4E0A63}" dt="2023-06-15T17:39:28.768" v="1625" actId="47"/>
        <pc:sldMkLst>
          <pc:docMk/>
          <pc:sldMk cId="987819582" sldId="260"/>
        </pc:sldMkLst>
        <pc:spChg chg="mod">
          <ac:chgData name="Pitts, Valerie J." userId="4af485f5-cd9d-4364-ba3c-476b96d1023d" providerId="ADAL" clId="{4899AF5E-BF0E-4BBC-8258-93DF3B4E0A63}" dt="2023-06-15T16:13:36.017" v="68"/>
          <ac:spMkLst>
            <pc:docMk/>
            <pc:sldMk cId="987819582" sldId="260"/>
            <ac:spMk id="2" creationId="{6AB8F6C1-0B75-0C55-FA44-3B6C219917D5}"/>
          </ac:spMkLst>
        </pc:spChg>
        <pc:spChg chg="mod">
          <ac:chgData name="Pitts, Valerie J." userId="4af485f5-cd9d-4364-ba3c-476b96d1023d" providerId="ADAL" clId="{4899AF5E-BF0E-4BBC-8258-93DF3B4E0A63}" dt="2023-06-15T16:13:36.017" v="68"/>
          <ac:spMkLst>
            <pc:docMk/>
            <pc:sldMk cId="987819582" sldId="260"/>
            <ac:spMk id="3" creationId="{453393F8-D29A-DF33-3124-335444C0C13E}"/>
          </ac:spMkLst>
        </pc:spChg>
        <pc:spChg chg="mod">
          <ac:chgData name="Pitts, Valerie J." userId="4af485f5-cd9d-4364-ba3c-476b96d1023d" providerId="ADAL" clId="{4899AF5E-BF0E-4BBC-8258-93DF3B4E0A63}" dt="2023-06-15T16:13:36.017" v="68"/>
          <ac:spMkLst>
            <pc:docMk/>
            <pc:sldMk cId="987819582" sldId="260"/>
            <ac:spMk id="4" creationId="{59C8E013-489E-1A01-F1A9-104A761177ED}"/>
          </ac:spMkLst>
        </pc:spChg>
        <pc:picChg chg="add mod">
          <ac:chgData name="Pitts, Valerie J." userId="4af485f5-cd9d-4364-ba3c-476b96d1023d" providerId="ADAL" clId="{4899AF5E-BF0E-4BBC-8258-93DF3B4E0A63}" dt="2023-06-15T16:09:55.554" v="50" actId="1076"/>
          <ac:picMkLst>
            <pc:docMk/>
            <pc:sldMk cId="987819582" sldId="260"/>
            <ac:picMk id="6" creationId="{036B7384-AC47-3C73-9ECA-609F0871F518}"/>
          </ac:picMkLst>
        </pc:picChg>
      </pc:sldChg>
      <pc:sldChg chg="addSp modSp new del mod">
        <pc:chgData name="Pitts, Valerie J." userId="4af485f5-cd9d-4364-ba3c-476b96d1023d" providerId="ADAL" clId="{4899AF5E-BF0E-4BBC-8258-93DF3B4E0A63}" dt="2023-06-15T17:39:26.169" v="1624" actId="47"/>
        <pc:sldMkLst>
          <pc:docMk/>
          <pc:sldMk cId="2200145791" sldId="261"/>
        </pc:sldMkLst>
        <pc:graphicFrameChg chg="add mod modGraphic">
          <ac:chgData name="Pitts, Valerie J." userId="4af485f5-cd9d-4364-ba3c-476b96d1023d" providerId="ADAL" clId="{4899AF5E-BF0E-4BBC-8258-93DF3B4E0A63}" dt="2023-06-15T15:58:36.003" v="12"/>
          <ac:graphicFrameMkLst>
            <pc:docMk/>
            <pc:sldMk cId="2200145791" sldId="261"/>
            <ac:graphicFrameMk id="2" creationId="{D9412203-C951-2456-CA98-9F51BFD86D37}"/>
          </ac:graphicFrameMkLst>
        </pc:graphicFrameChg>
      </pc:sldChg>
      <pc:sldChg chg="addSp modSp new mod ord">
        <pc:chgData name="Pitts, Valerie J." userId="4af485f5-cd9d-4364-ba3c-476b96d1023d" providerId="ADAL" clId="{4899AF5E-BF0E-4BBC-8258-93DF3B4E0A63}" dt="2023-06-15T18:35:28.115" v="4591"/>
        <pc:sldMkLst>
          <pc:docMk/>
          <pc:sldMk cId="1126260586" sldId="262"/>
        </pc:sldMkLst>
        <pc:spChg chg="mod">
          <ac:chgData name="Pitts, Valerie J." userId="4af485f5-cd9d-4364-ba3c-476b96d1023d" providerId="ADAL" clId="{4899AF5E-BF0E-4BBC-8258-93DF3B4E0A63}" dt="2023-06-15T18:35:28.115" v="4591"/>
          <ac:spMkLst>
            <pc:docMk/>
            <pc:sldMk cId="1126260586" sldId="262"/>
            <ac:spMk id="2" creationId="{E2222122-B8DC-8DD2-F5D7-DC12D0A53DA6}"/>
          </ac:spMkLst>
        </pc:spChg>
        <pc:spChg chg="mod">
          <ac:chgData name="Pitts, Valerie J." userId="4af485f5-cd9d-4364-ba3c-476b96d1023d" providerId="ADAL" clId="{4899AF5E-BF0E-4BBC-8258-93DF3B4E0A63}" dt="2023-06-15T18:35:28.115" v="4591"/>
          <ac:spMkLst>
            <pc:docMk/>
            <pc:sldMk cId="1126260586" sldId="262"/>
            <ac:spMk id="3" creationId="{38D27B9F-11DD-9A14-45D8-3FC9984A4678}"/>
          </ac:spMkLst>
        </pc:spChg>
        <pc:picChg chg="add mod">
          <ac:chgData name="Pitts, Valerie J." userId="4af485f5-cd9d-4364-ba3c-476b96d1023d" providerId="ADAL" clId="{4899AF5E-BF0E-4BBC-8258-93DF3B4E0A63}" dt="2023-06-15T17:18:41.791" v="242" actId="14100"/>
          <ac:picMkLst>
            <pc:docMk/>
            <pc:sldMk cId="1126260586" sldId="262"/>
            <ac:picMk id="5" creationId="{3FF6902A-C0E8-66F4-41A6-204234352675}"/>
          </ac:picMkLst>
        </pc:picChg>
      </pc:sldChg>
      <pc:sldChg chg="addSp delSp modSp new mod setBg modClrScheme setClrOvrMap delDesignElem chgLayout">
        <pc:chgData name="Pitts, Valerie J." userId="4af485f5-cd9d-4364-ba3c-476b96d1023d" providerId="ADAL" clId="{4899AF5E-BF0E-4BBC-8258-93DF3B4E0A63}" dt="2023-06-15T18:46:20.322" v="4769"/>
        <pc:sldMkLst>
          <pc:docMk/>
          <pc:sldMk cId="3682964871" sldId="263"/>
        </pc:sldMkLst>
        <pc:spChg chg="mod ord">
          <ac:chgData name="Pitts, Valerie J." userId="4af485f5-cd9d-4364-ba3c-476b96d1023d" providerId="ADAL" clId="{4899AF5E-BF0E-4BBC-8258-93DF3B4E0A63}" dt="2023-06-15T18:38:28.296" v="4604" actId="26606"/>
          <ac:spMkLst>
            <pc:docMk/>
            <pc:sldMk cId="3682964871" sldId="263"/>
            <ac:spMk id="2" creationId="{E41F4A1A-5F9D-6C68-9AEC-18DECBE6921F}"/>
          </ac:spMkLst>
        </pc:spChg>
        <pc:spChg chg="add mod ord">
          <ac:chgData name="Pitts, Valerie J." userId="4af485f5-cd9d-4364-ba3c-476b96d1023d" providerId="ADAL" clId="{4899AF5E-BF0E-4BBC-8258-93DF3B4E0A63}" dt="2023-06-15T18:38:55.520" v="4608" actId="1076"/>
          <ac:spMkLst>
            <pc:docMk/>
            <pc:sldMk cId="3682964871" sldId="263"/>
            <ac:spMk id="3" creationId="{FAF3330E-8558-E3E3-9802-2510ABC49381}"/>
          </ac:spMkLst>
        </pc:spChg>
        <pc:spChg chg="add del">
          <ac:chgData name="Pitts, Valerie J." userId="4af485f5-cd9d-4364-ba3c-476b96d1023d" providerId="ADAL" clId="{4899AF5E-BF0E-4BBC-8258-93DF3B4E0A63}" dt="2023-06-15T18:38:28.296" v="4604" actId="26606"/>
          <ac:spMkLst>
            <pc:docMk/>
            <pc:sldMk cId="3682964871" sldId="263"/>
            <ac:spMk id="6" creationId="{603AE127-802C-459A-A612-DB85B67F0DC0}"/>
          </ac:spMkLst>
        </pc:spChg>
        <pc:spChg chg="add del">
          <ac:chgData name="Pitts, Valerie J." userId="4af485f5-cd9d-4364-ba3c-476b96d1023d" providerId="ADAL" clId="{4899AF5E-BF0E-4BBC-8258-93DF3B4E0A63}" dt="2023-06-15T18:38:28.296" v="4604" actId="26606"/>
          <ac:spMkLst>
            <pc:docMk/>
            <pc:sldMk cId="3682964871" sldId="263"/>
            <ac:spMk id="7" creationId="{9323D83D-50D6-4040-A58B-FCEA340F886A}"/>
          </ac:spMkLst>
        </pc:spChg>
        <pc:spChg chg="add del">
          <ac:chgData name="Pitts, Valerie J." userId="4af485f5-cd9d-4364-ba3c-476b96d1023d" providerId="ADAL" clId="{4899AF5E-BF0E-4BBC-8258-93DF3B4E0A63}" dt="2023-06-15T18:33:12.801" v="4576"/>
          <ac:spMkLst>
            <pc:docMk/>
            <pc:sldMk cId="3682964871" sldId="263"/>
            <ac:spMk id="8" creationId="{A10C41F2-1746-4431-9B52-B9F147A896B8}"/>
          </ac:spMkLst>
        </pc:spChg>
        <pc:spChg chg="add del">
          <ac:chgData name="Pitts, Valerie J." userId="4af485f5-cd9d-4364-ba3c-476b96d1023d" providerId="ADAL" clId="{4899AF5E-BF0E-4BBC-8258-93DF3B4E0A63}" dt="2023-06-15T18:34:47.803" v="4588" actId="26606"/>
          <ac:spMkLst>
            <pc:docMk/>
            <pc:sldMk cId="3682964871" sldId="263"/>
            <ac:spMk id="9" creationId="{BDDE9CD4-0E0A-4129-8689-A89C4E9A666D}"/>
          </ac:spMkLst>
        </pc:spChg>
        <pc:spChg chg="add del">
          <ac:chgData name="Pitts, Valerie J." userId="4af485f5-cd9d-4364-ba3c-476b96d1023d" providerId="ADAL" clId="{4899AF5E-BF0E-4BBC-8258-93DF3B4E0A63}" dt="2023-06-15T18:33:12.801" v="4576"/>
          <ac:spMkLst>
            <pc:docMk/>
            <pc:sldMk cId="3682964871" sldId="263"/>
            <ac:spMk id="10" creationId="{7984928E-D694-4849-BBAD-D7C7DC405478}"/>
          </ac:spMkLst>
        </pc:spChg>
        <pc:spChg chg="add del">
          <ac:chgData name="Pitts, Valerie J." userId="4af485f5-cd9d-4364-ba3c-476b96d1023d" providerId="ADAL" clId="{4899AF5E-BF0E-4BBC-8258-93DF3B4E0A63}" dt="2023-06-15T18:33:12.801" v="4576"/>
          <ac:spMkLst>
            <pc:docMk/>
            <pc:sldMk cId="3682964871" sldId="263"/>
            <ac:spMk id="12" creationId="{A24A153C-9BEC-46E7-9AA4-DFC65A2B1A87}"/>
          </ac:spMkLst>
        </pc:spChg>
        <pc:spChg chg="add del">
          <ac:chgData name="Pitts, Valerie J." userId="4af485f5-cd9d-4364-ba3c-476b96d1023d" providerId="ADAL" clId="{4899AF5E-BF0E-4BBC-8258-93DF3B4E0A63}" dt="2023-06-15T18:38:28.296" v="4604" actId="26606"/>
          <ac:spMkLst>
            <pc:docMk/>
            <pc:sldMk cId="3682964871" sldId="263"/>
            <ac:spMk id="15" creationId="{F10FD715-4DCE-4779-B634-EC78315EA213}"/>
          </ac:spMkLst>
        </pc:spChg>
        <pc:spChg chg="add del">
          <ac:chgData name="Pitts, Valerie J." userId="4af485f5-cd9d-4364-ba3c-476b96d1023d" providerId="ADAL" clId="{4899AF5E-BF0E-4BBC-8258-93DF3B4E0A63}" dt="2023-06-15T18:35:28.115" v="4591"/>
          <ac:spMkLst>
            <pc:docMk/>
            <pc:sldMk cId="3682964871" sldId="263"/>
            <ac:spMk id="23" creationId="{603AE127-802C-459A-A612-DB85B67F0DC0}"/>
          </ac:spMkLst>
        </pc:spChg>
        <pc:spChg chg="add del">
          <ac:chgData name="Pitts, Valerie J." userId="4af485f5-cd9d-4364-ba3c-476b96d1023d" providerId="ADAL" clId="{4899AF5E-BF0E-4BBC-8258-93DF3B4E0A63}" dt="2023-06-15T18:35:28.115" v="4591"/>
          <ac:spMkLst>
            <pc:docMk/>
            <pc:sldMk cId="3682964871" sldId="263"/>
            <ac:spMk id="24" creationId="{9323D83D-50D6-4040-A58B-FCEA340F886A}"/>
          </ac:spMkLst>
        </pc:spChg>
        <pc:spChg chg="add del">
          <ac:chgData name="Pitts, Valerie J." userId="4af485f5-cd9d-4364-ba3c-476b96d1023d" providerId="ADAL" clId="{4899AF5E-BF0E-4BBC-8258-93DF3B4E0A63}" dt="2023-06-15T18:35:28.115" v="4591"/>
          <ac:spMkLst>
            <pc:docMk/>
            <pc:sldMk cId="3682964871" sldId="263"/>
            <ac:spMk id="26" creationId="{F10FD715-4DCE-4779-B634-EC78315EA213}"/>
          </ac:spMkLst>
        </pc:spChg>
        <pc:grpChg chg="add del">
          <ac:chgData name="Pitts, Valerie J." userId="4af485f5-cd9d-4364-ba3c-476b96d1023d" providerId="ADAL" clId="{4899AF5E-BF0E-4BBC-8258-93DF3B4E0A63}" dt="2023-06-15T18:34:47.803" v="4588" actId="26606"/>
          <ac:grpSpMkLst>
            <pc:docMk/>
            <pc:sldMk cId="3682964871" sldId="263"/>
            <ac:grpSpMk id="11" creationId="{85DB3CA2-FA66-42B9-90EF-394894352D8C}"/>
          </ac:grpSpMkLst>
        </pc:grpChg>
        <pc:picChg chg="add mod">
          <ac:chgData name="Pitts, Valerie J." userId="4af485f5-cd9d-4364-ba3c-476b96d1023d" providerId="ADAL" clId="{4899AF5E-BF0E-4BBC-8258-93DF3B4E0A63}" dt="2023-06-15T18:46:20.322" v="4769"/>
          <ac:picMkLst>
            <pc:docMk/>
            <pc:sldMk cId="3682964871" sldId="263"/>
            <ac:picMk id="4" creationId="{CC2DADEE-E0DD-EBAA-7D5F-4B995ED1B68C}"/>
          </ac:picMkLst>
        </pc:picChg>
        <pc:picChg chg="add del">
          <ac:chgData name="Pitts, Valerie J." userId="4af485f5-cd9d-4364-ba3c-476b96d1023d" providerId="ADAL" clId="{4899AF5E-BF0E-4BBC-8258-93DF3B4E0A63}" dt="2023-06-15T18:34:47.803" v="4588" actId="26606"/>
          <ac:picMkLst>
            <pc:docMk/>
            <pc:sldMk cId="3682964871" sldId="263"/>
            <ac:picMk id="5" creationId="{4B9B6EDA-D723-8501-3586-F78E2798FE53}"/>
          </ac:picMkLst>
        </pc:picChg>
        <pc:cxnChg chg="add del">
          <ac:chgData name="Pitts, Valerie J." userId="4af485f5-cd9d-4364-ba3c-476b96d1023d" providerId="ADAL" clId="{4899AF5E-BF0E-4BBC-8258-93DF3B4E0A63}" dt="2023-06-15T18:38:28.296" v="4604" actId="26606"/>
          <ac:cxnSpMkLst>
            <pc:docMk/>
            <pc:sldMk cId="3682964871" sldId="263"/>
            <ac:cxnSpMk id="13" creationId="{1A1FE6BB-DFB2-4080-9B5E-076EF5DDE67B}"/>
          </ac:cxnSpMkLst>
        </pc:cxnChg>
        <pc:cxnChg chg="add del">
          <ac:chgData name="Pitts, Valerie J." userId="4af485f5-cd9d-4364-ba3c-476b96d1023d" providerId="ADAL" clId="{4899AF5E-BF0E-4BBC-8258-93DF3B4E0A63}" dt="2023-06-15T18:33:12.801" v="4576"/>
          <ac:cxnSpMkLst>
            <pc:docMk/>
            <pc:sldMk cId="3682964871" sldId="263"/>
            <ac:cxnSpMk id="14" creationId="{99237721-19CF-41B1-AA0A-E1E1A8282D52}"/>
          </ac:cxnSpMkLst>
        </pc:cxnChg>
        <pc:cxnChg chg="add">
          <ac:chgData name="Pitts, Valerie J." userId="4af485f5-cd9d-4364-ba3c-476b96d1023d" providerId="ADAL" clId="{4899AF5E-BF0E-4BBC-8258-93DF3B4E0A63}" dt="2023-06-15T18:38:28.296" v="4604" actId="26606"/>
          <ac:cxnSpMkLst>
            <pc:docMk/>
            <pc:sldMk cId="3682964871" sldId="263"/>
            <ac:cxnSpMk id="20" creationId="{0B5F7E3B-C5F1-40E0-A491-558BAFBC1127}"/>
          </ac:cxnSpMkLst>
        </pc:cxnChg>
        <pc:cxnChg chg="add del">
          <ac:chgData name="Pitts, Valerie J." userId="4af485f5-cd9d-4364-ba3c-476b96d1023d" providerId="ADAL" clId="{4899AF5E-BF0E-4BBC-8258-93DF3B4E0A63}" dt="2023-06-15T18:35:28.115" v="4591"/>
          <ac:cxnSpMkLst>
            <pc:docMk/>
            <pc:sldMk cId="3682964871" sldId="263"/>
            <ac:cxnSpMk id="25" creationId="{1A1FE6BB-DFB2-4080-9B5E-076EF5DDE67B}"/>
          </ac:cxnSpMkLst>
        </pc:cxnChg>
      </pc:sldChg>
      <pc:sldChg chg="addSp modSp new mod setBg">
        <pc:chgData name="Pitts, Valerie J." userId="4af485f5-cd9d-4364-ba3c-476b96d1023d" providerId="ADAL" clId="{4899AF5E-BF0E-4BBC-8258-93DF3B4E0A63}" dt="2023-06-15T18:46:24.511" v="4770"/>
        <pc:sldMkLst>
          <pc:docMk/>
          <pc:sldMk cId="848005918" sldId="264"/>
        </pc:sldMkLst>
        <pc:spChg chg="mod">
          <ac:chgData name="Pitts, Valerie J." userId="4af485f5-cd9d-4364-ba3c-476b96d1023d" providerId="ADAL" clId="{4899AF5E-BF0E-4BBC-8258-93DF3B4E0A63}" dt="2023-06-15T18:35:35.129" v="4592" actId="26606"/>
          <ac:spMkLst>
            <pc:docMk/>
            <pc:sldMk cId="848005918" sldId="264"/>
            <ac:spMk id="2" creationId="{E7E0B72D-1077-3A2E-EF3F-7A4B6D786E39}"/>
          </ac:spMkLst>
        </pc:spChg>
        <pc:spChg chg="mod">
          <ac:chgData name="Pitts, Valerie J." userId="4af485f5-cd9d-4364-ba3c-476b96d1023d" providerId="ADAL" clId="{4899AF5E-BF0E-4BBC-8258-93DF3B4E0A63}" dt="2023-06-15T18:36:26.134" v="4597" actId="1076"/>
          <ac:spMkLst>
            <pc:docMk/>
            <pc:sldMk cId="848005918" sldId="264"/>
            <ac:spMk id="3" creationId="{01DB9499-BAAB-1A2B-A5FF-FEDE1D46A0FE}"/>
          </ac:spMkLst>
        </pc:spChg>
        <pc:picChg chg="add mod">
          <ac:chgData name="Pitts, Valerie J." userId="4af485f5-cd9d-4364-ba3c-476b96d1023d" providerId="ADAL" clId="{4899AF5E-BF0E-4BBC-8258-93DF3B4E0A63}" dt="2023-06-15T18:46:24.511" v="4770"/>
          <ac:picMkLst>
            <pc:docMk/>
            <pc:sldMk cId="848005918" sldId="264"/>
            <ac:picMk id="4" creationId="{E8F52313-6AEA-23FB-3B5D-758BBCE6E8EE}"/>
          </ac:picMkLst>
        </pc:picChg>
        <pc:cxnChg chg="add">
          <ac:chgData name="Pitts, Valerie J." userId="4af485f5-cd9d-4364-ba3c-476b96d1023d" providerId="ADAL" clId="{4899AF5E-BF0E-4BBC-8258-93DF3B4E0A63}" dt="2023-06-15T18:35:35.129" v="4592" actId="26606"/>
          <ac:cxnSpMkLst>
            <pc:docMk/>
            <pc:sldMk cId="848005918" sldId="264"/>
            <ac:cxnSpMk id="8" creationId="{0B5F7E3B-C5F1-40E0-A491-558BAFBC1127}"/>
          </ac:cxnSpMkLst>
        </pc:cxnChg>
      </pc:sldChg>
      <pc:sldChg chg="addSp modSp new mod setBg">
        <pc:chgData name="Pitts, Valerie J." userId="4af485f5-cd9d-4364-ba3c-476b96d1023d" providerId="ADAL" clId="{4899AF5E-BF0E-4BBC-8258-93DF3B4E0A63}" dt="2023-06-15T18:46:27.728" v="4771"/>
        <pc:sldMkLst>
          <pc:docMk/>
          <pc:sldMk cId="1422610099" sldId="265"/>
        </pc:sldMkLst>
        <pc:spChg chg="mod">
          <ac:chgData name="Pitts, Valerie J." userId="4af485f5-cd9d-4364-ba3c-476b96d1023d" providerId="ADAL" clId="{4899AF5E-BF0E-4BBC-8258-93DF3B4E0A63}" dt="2023-06-15T18:39:11.330" v="4609" actId="26606"/>
          <ac:spMkLst>
            <pc:docMk/>
            <pc:sldMk cId="1422610099" sldId="265"/>
            <ac:spMk id="2" creationId="{814FC070-F4F7-9975-F04E-5ABFA8FFA4C3}"/>
          </ac:spMkLst>
        </pc:spChg>
        <pc:spChg chg="mod">
          <ac:chgData name="Pitts, Valerie J." userId="4af485f5-cd9d-4364-ba3c-476b96d1023d" providerId="ADAL" clId="{4899AF5E-BF0E-4BBC-8258-93DF3B4E0A63}" dt="2023-06-15T18:39:33.638" v="4611" actId="255"/>
          <ac:spMkLst>
            <pc:docMk/>
            <pc:sldMk cId="1422610099" sldId="265"/>
            <ac:spMk id="3" creationId="{31EB3AD2-5036-E302-3E3B-059999C0DDFF}"/>
          </ac:spMkLst>
        </pc:spChg>
        <pc:picChg chg="add mod">
          <ac:chgData name="Pitts, Valerie J." userId="4af485f5-cd9d-4364-ba3c-476b96d1023d" providerId="ADAL" clId="{4899AF5E-BF0E-4BBC-8258-93DF3B4E0A63}" dt="2023-06-15T18:46:27.728" v="4771"/>
          <ac:picMkLst>
            <pc:docMk/>
            <pc:sldMk cId="1422610099" sldId="265"/>
            <ac:picMk id="4" creationId="{AF9EB19E-770E-6BD1-B33E-5568BDCDE728}"/>
          </ac:picMkLst>
        </pc:picChg>
        <pc:cxnChg chg="add">
          <ac:chgData name="Pitts, Valerie J." userId="4af485f5-cd9d-4364-ba3c-476b96d1023d" providerId="ADAL" clId="{4899AF5E-BF0E-4BBC-8258-93DF3B4E0A63}" dt="2023-06-15T18:39:11.330" v="4609" actId="26606"/>
          <ac:cxnSpMkLst>
            <pc:docMk/>
            <pc:sldMk cId="1422610099" sldId="265"/>
            <ac:cxnSpMk id="8" creationId="{0B5F7E3B-C5F1-40E0-A491-558BAFBC1127}"/>
          </ac:cxnSpMkLst>
        </pc:cxnChg>
      </pc:sldChg>
      <pc:sldChg chg="addSp modSp new mod setBg">
        <pc:chgData name="Pitts, Valerie J." userId="4af485f5-cd9d-4364-ba3c-476b96d1023d" providerId="ADAL" clId="{4899AF5E-BF0E-4BBC-8258-93DF3B4E0A63}" dt="2023-06-15T18:46:29.256" v="4772"/>
        <pc:sldMkLst>
          <pc:docMk/>
          <pc:sldMk cId="586331699" sldId="266"/>
        </pc:sldMkLst>
        <pc:spChg chg="mod">
          <ac:chgData name="Pitts, Valerie J." userId="4af485f5-cd9d-4364-ba3c-476b96d1023d" providerId="ADAL" clId="{4899AF5E-BF0E-4BBC-8258-93DF3B4E0A63}" dt="2023-06-15T18:40:05.410" v="4612" actId="26606"/>
          <ac:spMkLst>
            <pc:docMk/>
            <pc:sldMk cId="586331699" sldId="266"/>
            <ac:spMk id="2" creationId="{7E44EC4E-9AD0-E4C2-2C7E-0DAC9F39825C}"/>
          </ac:spMkLst>
        </pc:spChg>
        <pc:spChg chg="mod">
          <ac:chgData name="Pitts, Valerie J." userId="4af485f5-cd9d-4364-ba3c-476b96d1023d" providerId="ADAL" clId="{4899AF5E-BF0E-4BBC-8258-93DF3B4E0A63}" dt="2023-06-15T18:40:22.085" v="4614" actId="255"/>
          <ac:spMkLst>
            <pc:docMk/>
            <pc:sldMk cId="586331699" sldId="266"/>
            <ac:spMk id="3" creationId="{B222BEF5-03FD-D696-5C3D-80191BD37DBE}"/>
          </ac:spMkLst>
        </pc:spChg>
        <pc:picChg chg="add mod">
          <ac:chgData name="Pitts, Valerie J." userId="4af485f5-cd9d-4364-ba3c-476b96d1023d" providerId="ADAL" clId="{4899AF5E-BF0E-4BBC-8258-93DF3B4E0A63}" dt="2023-06-15T18:46:29.256" v="4772"/>
          <ac:picMkLst>
            <pc:docMk/>
            <pc:sldMk cId="586331699" sldId="266"/>
            <ac:picMk id="4" creationId="{73980BA2-A1EA-7CF5-022D-B385ED82C303}"/>
          </ac:picMkLst>
        </pc:picChg>
        <pc:cxnChg chg="add">
          <ac:chgData name="Pitts, Valerie J." userId="4af485f5-cd9d-4364-ba3c-476b96d1023d" providerId="ADAL" clId="{4899AF5E-BF0E-4BBC-8258-93DF3B4E0A63}" dt="2023-06-15T18:40:05.410" v="4612" actId="26606"/>
          <ac:cxnSpMkLst>
            <pc:docMk/>
            <pc:sldMk cId="586331699" sldId="266"/>
            <ac:cxnSpMk id="8" creationId="{0B5F7E3B-C5F1-40E0-A491-558BAFBC1127}"/>
          </ac:cxnSpMkLst>
        </pc:cxnChg>
      </pc:sldChg>
      <pc:sldChg chg="addSp modSp new mod setBg">
        <pc:chgData name="Pitts, Valerie J." userId="4af485f5-cd9d-4364-ba3c-476b96d1023d" providerId="ADAL" clId="{4899AF5E-BF0E-4BBC-8258-93DF3B4E0A63}" dt="2023-06-15T18:46:30.649" v="4773"/>
        <pc:sldMkLst>
          <pc:docMk/>
          <pc:sldMk cId="3899149044" sldId="267"/>
        </pc:sldMkLst>
        <pc:spChg chg="mod">
          <ac:chgData name="Pitts, Valerie J." userId="4af485f5-cd9d-4364-ba3c-476b96d1023d" providerId="ADAL" clId="{4899AF5E-BF0E-4BBC-8258-93DF3B4E0A63}" dt="2023-06-15T18:40:27.212" v="4615" actId="26606"/>
          <ac:spMkLst>
            <pc:docMk/>
            <pc:sldMk cId="3899149044" sldId="267"/>
            <ac:spMk id="2" creationId="{94687549-1AE2-D72D-9BE1-3D0E98BE7668}"/>
          </ac:spMkLst>
        </pc:spChg>
        <pc:spChg chg="mod">
          <ac:chgData name="Pitts, Valerie J." userId="4af485f5-cd9d-4364-ba3c-476b96d1023d" providerId="ADAL" clId="{4899AF5E-BF0E-4BBC-8258-93DF3B4E0A63}" dt="2023-06-15T18:40:47.386" v="4620" actId="27636"/>
          <ac:spMkLst>
            <pc:docMk/>
            <pc:sldMk cId="3899149044" sldId="267"/>
            <ac:spMk id="3" creationId="{0C59639C-0927-142F-3E51-8C4701D25EEC}"/>
          </ac:spMkLst>
        </pc:spChg>
        <pc:picChg chg="add mod">
          <ac:chgData name="Pitts, Valerie J." userId="4af485f5-cd9d-4364-ba3c-476b96d1023d" providerId="ADAL" clId="{4899AF5E-BF0E-4BBC-8258-93DF3B4E0A63}" dt="2023-06-15T18:46:30.649" v="4773"/>
          <ac:picMkLst>
            <pc:docMk/>
            <pc:sldMk cId="3899149044" sldId="267"/>
            <ac:picMk id="4" creationId="{ABA39A1E-671F-B211-459B-FEEFF76B6F2D}"/>
          </ac:picMkLst>
        </pc:picChg>
        <pc:cxnChg chg="add">
          <ac:chgData name="Pitts, Valerie J." userId="4af485f5-cd9d-4364-ba3c-476b96d1023d" providerId="ADAL" clId="{4899AF5E-BF0E-4BBC-8258-93DF3B4E0A63}" dt="2023-06-15T18:40:27.212" v="4615" actId="26606"/>
          <ac:cxnSpMkLst>
            <pc:docMk/>
            <pc:sldMk cId="3899149044" sldId="267"/>
            <ac:cxnSpMk id="8" creationId="{0B5F7E3B-C5F1-40E0-A491-558BAFBC1127}"/>
          </ac:cxnSpMkLst>
        </pc:cxnChg>
      </pc:sldChg>
      <pc:sldChg chg="addSp modSp new mod setBg">
        <pc:chgData name="Pitts, Valerie J." userId="4af485f5-cd9d-4364-ba3c-476b96d1023d" providerId="ADAL" clId="{4899AF5E-BF0E-4BBC-8258-93DF3B4E0A63}" dt="2023-06-15T18:46:31.995" v="4774"/>
        <pc:sldMkLst>
          <pc:docMk/>
          <pc:sldMk cId="1469179902" sldId="268"/>
        </pc:sldMkLst>
        <pc:spChg chg="mod">
          <ac:chgData name="Pitts, Valerie J." userId="4af485f5-cd9d-4364-ba3c-476b96d1023d" providerId="ADAL" clId="{4899AF5E-BF0E-4BBC-8258-93DF3B4E0A63}" dt="2023-06-15T18:41:49.067" v="4621" actId="26606"/>
          <ac:spMkLst>
            <pc:docMk/>
            <pc:sldMk cId="1469179902" sldId="268"/>
            <ac:spMk id="2" creationId="{3231A4A7-407C-7CE4-3CCC-953B4C0D01FE}"/>
          </ac:spMkLst>
        </pc:spChg>
        <pc:spChg chg="mod">
          <ac:chgData name="Pitts, Valerie J." userId="4af485f5-cd9d-4364-ba3c-476b96d1023d" providerId="ADAL" clId="{4899AF5E-BF0E-4BBC-8258-93DF3B4E0A63}" dt="2023-06-15T18:42:07.442" v="4628" actId="27636"/>
          <ac:spMkLst>
            <pc:docMk/>
            <pc:sldMk cId="1469179902" sldId="268"/>
            <ac:spMk id="3" creationId="{BED02607-33AB-E0D2-88A5-B03D2324FE73}"/>
          </ac:spMkLst>
        </pc:spChg>
        <pc:picChg chg="add mod">
          <ac:chgData name="Pitts, Valerie J." userId="4af485f5-cd9d-4364-ba3c-476b96d1023d" providerId="ADAL" clId="{4899AF5E-BF0E-4BBC-8258-93DF3B4E0A63}" dt="2023-06-15T18:46:31.995" v="4774"/>
          <ac:picMkLst>
            <pc:docMk/>
            <pc:sldMk cId="1469179902" sldId="268"/>
            <ac:picMk id="4" creationId="{DA411D4A-F80A-DDCB-99FB-A55EB461B846}"/>
          </ac:picMkLst>
        </pc:picChg>
        <pc:cxnChg chg="add">
          <ac:chgData name="Pitts, Valerie J." userId="4af485f5-cd9d-4364-ba3c-476b96d1023d" providerId="ADAL" clId="{4899AF5E-BF0E-4BBC-8258-93DF3B4E0A63}" dt="2023-06-15T18:41:49.067" v="4621" actId="26606"/>
          <ac:cxnSpMkLst>
            <pc:docMk/>
            <pc:sldMk cId="1469179902" sldId="268"/>
            <ac:cxnSpMk id="8" creationId="{0B5F7E3B-C5F1-40E0-A491-558BAFBC1127}"/>
          </ac:cxnSpMkLst>
        </pc:cxnChg>
      </pc:sldChg>
      <pc:sldChg chg="addSp modSp new mod setBg">
        <pc:chgData name="Pitts, Valerie J." userId="4af485f5-cd9d-4364-ba3c-476b96d1023d" providerId="ADAL" clId="{4899AF5E-BF0E-4BBC-8258-93DF3B4E0A63}" dt="2023-06-15T18:46:34.485" v="4775"/>
        <pc:sldMkLst>
          <pc:docMk/>
          <pc:sldMk cId="4288299627" sldId="269"/>
        </pc:sldMkLst>
        <pc:spChg chg="mod">
          <ac:chgData name="Pitts, Valerie J." userId="4af485f5-cd9d-4364-ba3c-476b96d1023d" providerId="ADAL" clId="{4899AF5E-BF0E-4BBC-8258-93DF3B4E0A63}" dt="2023-06-15T18:42:13.498" v="4629" actId="26606"/>
          <ac:spMkLst>
            <pc:docMk/>
            <pc:sldMk cId="4288299627" sldId="269"/>
            <ac:spMk id="2" creationId="{6399747A-F558-DF81-6B3B-DA71BC1A4D93}"/>
          </ac:spMkLst>
        </pc:spChg>
        <pc:spChg chg="mod">
          <ac:chgData name="Pitts, Valerie J." userId="4af485f5-cd9d-4364-ba3c-476b96d1023d" providerId="ADAL" clId="{4899AF5E-BF0E-4BBC-8258-93DF3B4E0A63}" dt="2023-06-15T18:42:37.171" v="4636" actId="14100"/>
          <ac:spMkLst>
            <pc:docMk/>
            <pc:sldMk cId="4288299627" sldId="269"/>
            <ac:spMk id="3" creationId="{6FDB28BC-3CC2-5779-F04C-483DC04CE439}"/>
          </ac:spMkLst>
        </pc:spChg>
        <pc:picChg chg="add mod">
          <ac:chgData name="Pitts, Valerie J." userId="4af485f5-cd9d-4364-ba3c-476b96d1023d" providerId="ADAL" clId="{4899AF5E-BF0E-4BBC-8258-93DF3B4E0A63}" dt="2023-06-15T18:46:34.485" v="4775"/>
          <ac:picMkLst>
            <pc:docMk/>
            <pc:sldMk cId="4288299627" sldId="269"/>
            <ac:picMk id="4" creationId="{CE09128D-B8A0-6367-7C76-5B5CD27B01DA}"/>
          </ac:picMkLst>
        </pc:picChg>
        <pc:cxnChg chg="add">
          <ac:chgData name="Pitts, Valerie J." userId="4af485f5-cd9d-4364-ba3c-476b96d1023d" providerId="ADAL" clId="{4899AF5E-BF0E-4BBC-8258-93DF3B4E0A63}" dt="2023-06-15T18:42:13.498" v="4629" actId="26606"/>
          <ac:cxnSpMkLst>
            <pc:docMk/>
            <pc:sldMk cId="4288299627" sldId="269"/>
            <ac:cxnSpMk id="8" creationId="{0B5F7E3B-C5F1-40E0-A491-558BAFBC1127}"/>
          </ac:cxnSpMkLst>
        </pc:cxnChg>
      </pc:sldChg>
      <pc:sldChg chg="addSp delSp modSp new mod setBg modClrScheme chgLayout">
        <pc:chgData name="Pitts, Valerie J." userId="4af485f5-cd9d-4364-ba3c-476b96d1023d" providerId="ADAL" clId="{4899AF5E-BF0E-4BBC-8258-93DF3B4E0A63}" dt="2023-06-15T18:46:35.964" v="4776"/>
        <pc:sldMkLst>
          <pc:docMk/>
          <pc:sldMk cId="3214297614" sldId="270"/>
        </pc:sldMkLst>
        <pc:spChg chg="del mod ord">
          <ac:chgData name="Pitts, Valerie J." userId="4af485f5-cd9d-4364-ba3c-476b96d1023d" providerId="ADAL" clId="{4899AF5E-BF0E-4BBC-8258-93DF3B4E0A63}" dt="2023-06-15T18:06:41.173" v="3578" actId="700"/>
          <ac:spMkLst>
            <pc:docMk/>
            <pc:sldMk cId="3214297614" sldId="270"/>
            <ac:spMk id="2" creationId="{FE6937EA-1AA2-496F-2377-666E3B8FA04F}"/>
          </ac:spMkLst>
        </pc:spChg>
        <pc:spChg chg="del mod ord">
          <ac:chgData name="Pitts, Valerie J." userId="4af485f5-cd9d-4364-ba3c-476b96d1023d" providerId="ADAL" clId="{4899AF5E-BF0E-4BBC-8258-93DF3B4E0A63}" dt="2023-06-15T18:06:41.173" v="3578" actId="700"/>
          <ac:spMkLst>
            <pc:docMk/>
            <pc:sldMk cId="3214297614" sldId="270"/>
            <ac:spMk id="3" creationId="{DFE86D3E-E5E2-DF20-8AB9-4EB55FA37890}"/>
          </ac:spMkLst>
        </pc:spChg>
        <pc:spChg chg="del">
          <ac:chgData name="Pitts, Valerie J." userId="4af485f5-cd9d-4364-ba3c-476b96d1023d" providerId="ADAL" clId="{4899AF5E-BF0E-4BBC-8258-93DF3B4E0A63}" dt="2023-06-15T18:06:41.173" v="3578" actId="700"/>
          <ac:spMkLst>
            <pc:docMk/>
            <pc:sldMk cId="3214297614" sldId="270"/>
            <ac:spMk id="4" creationId="{E4679187-E0D2-EF00-B3FF-34B42B376FBA}"/>
          </ac:spMkLst>
        </pc:spChg>
        <pc:spChg chg="add mod ord">
          <ac:chgData name="Pitts, Valerie J." userId="4af485f5-cd9d-4364-ba3c-476b96d1023d" providerId="ADAL" clId="{4899AF5E-BF0E-4BBC-8258-93DF3B4E0A63}" dt="2023-06-15T18:42:42.022" v="4637" actId="26606"/>
          <ac:spMkLst>
            <pc:docMk/>
            <pc:sldMk cId="3214297614" sldId="270"/>
            <ac:spMk id="5" creationId="{09CDFCDF-BC11-A776-286C-65B8A2933206}"/>
          </ac:spMkLst>
        </pc:spChg>
        <pc:spChg chg="add mod ord">
          <ac:chgData name="Pitts, Valerie J." userId="4af485f5-cd9d-4364-ba3c-476b96d1023d" providerId="ADAL" clId="{4899AF5E-BF0E-4BBC-8258-93DF3B4E0A63}" dt="2023-06-15T18:42:54.452" v="4641" actId="27636"/>
          <ac:spMkLst>
            <pc:docMk/>
            <pc:sldMk cId="3214297614" sldId="270"/>
            <ac:spMk id="6" creationId="{36C66DD1-C9D9-3021-CDE2-937C38DAA943}"/>
          </ac:spMkLst>
        </pc:spChg>
        <pc:picChg chg="add mod">
          <ac:chgData name="Pitts, Valerie J." userId="4af485f5-cd9d-4364-ba3c-476b96d1023d" providerId="ADAL" clId="{4899AF5E-BF0E-4BBC-8258-93DF3B4E0A63}" dt="2023-06-15T18:46:35.964" v="4776"/>
          <ac:picMkLst>
            <pc:docMk/>
            <pc:sldMk cId="3214297614" sldId="270"/>
            <ac:picMk id="7" creationId="{4E1F5F12-F1F6-10CA-21F7-355B57D763E9}"/>
          </ac:picMkLst>
        </pc:picChg>
        <pc:cxnChg chg="add">
          <ac:chgData name="Pitts, Valerie J." userId="4af485f5-cd9d-4364-ba3c-476b96d1023d" providerId="ADAL" clId="{4899AF5E-BF0E-4BBC-8258-93DF3B4E0A63}" dt="2023-06-15T18:42:42.022" v="4637" actId="26606"/>
          <ac:cxnSpMkLst>
            <pc:docMk/>
            <pc:sldMk cId="3214297614" sldId="270"/>
            <ac:cxnSpMk id="11" creationId="{0B5F7E3B-C5F1-40E0-A491-558BAFBC1127}"/>
          </ac:cxnSpMkLst>
        </pc:cxnChg>
      </pc:sldChg>
      <pc:sldChg chg="addSp modSp new mod setBg">
        <pc:chgData name="Pitts, Valerie J." userId="4af485f5-cd9d-4364-ba3c-476b96d1023d" providerId="ADAL" clId="{4899AF5E-BF0E-4BBC-8258-93DF3B4E0A63}" dt="2023-06-15T18:46:37.701" v="4777"/>
        <pc:sldMkLst>
          <pc:docMk/>
          <pc:sldMk cId="1028217856" sldId="271"/>
        </pc:sldMkLst>
        <pc:spChg chg="mod">
          <ac:chgData name="Pitts, Valerie J." userId="4af485f5-cd9d-4364-ba3c-476b96d1023d" providerId="ADAL" clId="{4899AF5E-BF0E-4BBC-8258-93DF3B4E0A63}" dt="2023-06-15T18:43:02.011" v="4642" actId="26606"/>
          <ac:spMkLst>
            <pc:docMk/>
            <pc:sldMk cId="1028217856" sldId="271"/>
            <ac:spMk id="2" creationId="{342FF867-9770-B3F8-4F52-4F5F45A59646}"/>
          </ac:spMkLst>
        </pc:spChg>
        <pc:spChg chg="mod">
          <ac:chgData name="Pitts, Valerie J." userId="4af485f5-cd9d-4364-ba3c-476b96d1023d" providerId="ADAL" clId="{4899AF5E-BF0E-4BBC-8258-93DF3B4E0A63}" dt="2023-06-15T18:43:18.461" v="4645" actId="27636"/>
          <ac:spMkLst>
            <pc:docMk/>
            <pc:sldMk cId="1028217856" sldId="271"/>
            <ac:spMk id="3" creationId="{91BCFB08-F272-19CD-5FD4-14D00CC96DFE}"/>
          </ac:spMkLst>
        </pc:spChg>
        <pc:picChg chg="add mod">
          <ac:chgData name="Pitts, Valerie J." userId="4af485f5-cd9d-4364-ba3c-476b96d1023d" providerId="ADAL" clId="{4899AF5E-BF0E-4BBC-8258-93DF3B4E0A63}" dt="2023-06-15T18:46:37.701" v="4777"/>
          <ac:picMkLst>
            <pc:docMk/>
            <pc:sldMk cId="1028217856" sldId="271"/>
            <ac:picMk id="4" creationId="{D0E78525-BD19-F7A2-3709-C033B7339D7D}"/>
          </ac:picMkLst>
        </pc:picChg>
        <pc:cxnChg chg="add">
          <ac:chgData name="Pitts, Valerie J." userId="4af485f5-cd9d-4364-ba3c-476b96d1023d" providerId="ADAL" clId="{4899AF5E-BF0E-4BBC-8258-93DF3B4E0A63}" dt="2023-06-15T18:43:02.011" v="4642" actId="26606"/>
          <ac:cxnSpMkLst>
            <pc:docMk/>
            <pc:sldMk cId="1028217856" sldId="271"/>
            <ac:cxnSpMk id="8" creationId="{0B5F7E3B-C5F1-40E0-A491-558BAFBC1127}"/>
          </ac:cxnSpMkLst>
        </pc:cxnChg>
      </pc:sldChg>
      <pc:sldChg chg="addSp modSp new mod setBg">
        <pc:chgData name="Pitts, Valerie J." userId="4af485f5-cd9d-4364-ba3c-476b96d1023d" providerId="ADAL" clId="{4899AF5E-BF0E-4BBC-8258-93DF3B4E0A63}" dt="2023-06-15T18:46:39.210" v="4778"/>
        <pc:sldMkLst>
          <pc:docMk/>
          <pc:sldMk cId="1918327055" sldId="272"/>
        </pc:sldMkLst>
        <pc:spChg chg="mod">
          <ac:chgData name="Pitts, Valerie J." userId="4af485f5-cd9d-4364-ba3c-476b96d1023d" providerId="ADAL" clId="{4899AF5E-BF0E-4BBC-8258-93DF3B4E0A63}" dt="2023-06-15T18:43:08.752" v="4643" actId="26606"/>
          <ac:spMkLst>
            <pc:docMk/>
            <pc:sldMk cId="1918327055" sldId="272"/>
            <ac:spMk id="2" creationId="{D7592B8D-2E3B-7FEF-E9D2-B5067E7AD265}"/>
          </ac:spMkLst>
        </pc:spChg>
        <pc:spChg chg="mod">
          <ac:chgData name="Pitts, Valerie J." userId="4af485f5-cd9d-4364-ba3c-476b96d1023d" providerId="ADAL" clId="{4899AF5E-BF0E-4BBC-8258-93DF3B4E0A63}" dt="2023-06-15T18:43:31.976" v="4646" actId="255"/>
          <ac:spMkLst>
            <pc:docMk/>
            <pc:sldMk cId="1918327055" sldId="272"/>
            <ac:spMk id="3" creationId="{4EEE7E44-5922-A1AD-91AD-F8D4ED4132A0}"/>
          </ac:spMkLst>
        </pc:spChg>
        <pc:picChg chg="add mod">
          <ac:chgData name="Pitts, Valerie J." userId="4af485f5-cd9d-4364-ba3c-476b96d1023d" providerId="ADAL" clId="{4899AF5E-BF0E-4BBC-8258-93DF3B4E0A63}" dt="2023-06-15T18:46:39.210" v="4778"/>
          <ac:picMkLst>
            <pc:docMk/>
            <pc:sldMk cId="1918327055" sldId="272"/>
            <ac:picMk id="4" creationId="{424951C6-761F-5233-3000-CADB5AC852C3}"/>
          </ac:picMkLst>
        </pc:picChg>
        <pc:cxnChg chg="add">
          <ac:chgData name="Pitts, Valerie J." userId="4af485f5-cd9d-4364-ba3c-476b96d1023d" providerId="ADAL" clId="{4899AF5E-BF0E-4BBC-8258-93DF3B4E0A63}" dt="2023-06-15T18:43:08.752" v="4643" actId="26606"/>
          <ac:cxnSpMkLst>
            <pc:docMk/>
            <pc:sldMk cId="1918327055" sldId="272"/>
            <ac:cxnSpMk id="8" creationId="{0B5F7E3B-C5F1-40E0-A491-558BAFBC1127}"/>
          </ac:cxnSpMkLst>
        </pc:cxnChg>
      </pc:sldChg>
      <pc:sldChg chg="addSp delSp modSp new mod setBg modClrScheme addAnim delAnim chgLayout">
        <pc:chgData name="Pitts, Valerie J." userId="4af485f5-cd9d-4364-ba3c-476b96d1023d" providerId="ADAL" clId="{4899AF5E-BF0E-4BBC-8258-93DF3B4E0A63}" dt="2023-06-15T18:46:02.486" v="4768" actId="14100"/>
        <pc:sldMkLst>
          <pc:docMk/>
          <pc:sldMk cId="1696461141" sldId="273"/>
        </pc:sldMkLst>
        <pc:spChg chg="mod ord">
          <ac:chgData name="Pitts, Valerie J." userId="4af485f5-cd9d-4364-ba3c-476b96d1023d" providerId="ADAL" clId="{4899AF5E-BF0E-4BBC-8258-93DF3B4E0A63}" dt="2023-06-15T18:45:30.864" v="4762" actId="26606"/>
          <ac:spMkLst>
            <pc:docMk/>
            <pc:sldMk cId="1696461141" sldId="273"/>
            <ac:spMk id="2" creationId="{16FC57D3-C203-B908-B81F-C3DB6BF06488}"/>
          </ac:spMkLst>
        </pc:spChg>
        <pc:spChg chg="mod ord">
          <ac:chgData name="Pitts, Valerie J." userId="4af485f5-cd9d-4364-ba3c-476b96d1023d" providerId="ADAL" clId="{4899AF5E-BF0E-4BBC-8258-93DF3B4E0A63}" dt="2023-06-15T18:46:02.486" v="4768" actId="14100"/>
          <ac:spMkLst>
            <pc:docMk/>
            <pc:sldMk cId="1696461141" sldId="273"/>
            <ac:spMk id="3" creationId="{E4D408A9-6F22-0309-6BA8-04D52730D93C}"/>
          </ac:spMkLst>
        </pc:spChg>
        <pc:spChg chg="add del">
          <ac:chgData name="Pitts, Valerie J." userId="4af485f5-cd9d-4364-ba3c-476b96d1023d" providerId="ADAL" clId="{4899AF5E-BF0E-4BBC-8258-93DF3B4E0A63}" dt="2023-06-15T18:45:30.855" v="4761" actId="26606"/>
          <ac:spMkLst>
            <pc:docMk/>
            <pc:sldMk cId="1696461141" sldId="273"/>
            <ac:spMk id="10" creationId="{5A7802B6-FF37-40CF-A7E2-6F2A0D9A91EF}"/>
          </ac:spMkLst>
        </pc:spChg>
        <pc:spChg chg="add">
          <ac:chgData name="Pitts, Valerie J." userId="4af485f5-cd9d-4364-ba3c-476b96d1023d" providerId="ADAL" clId="{4899AF5E-BF0E-4BBC-8258-93DF3B4E0A63}" dt="2023-06-15T18:45:30.864" v="4762" actId="26606"/>
          <ac:spMkLst>
            <pc:docMk/>
            <pc:sldMk cId="1696461141" sldId="273"/>
            <ac:spMk id="12" creationId="{5A7802B6-FF37-40CF-A7E2-6F2A0D9A91EF}"/>
          </ac:spMkLst>
        </pc:spChg>
        <pc:picChg chg="add del">
          <ac:chgData name="Pitts, Valerie J." userId="4af485f5-cd9d-4364-ba3c-476b96d1023d" providerId="ADAL" clId="{4899AF5E-BF0E-4BBC-8258-93DF3B4E0A63}" dt="2023-06-15T18:45:30.855" v="4761" actId="26606"/>
          <ac:picMkLst>
            <pc:docMk/>
            <pc:sldMk cId="1696461141" sldId="273"/>
            <ac:picMk id="7" creationId="{EBCB89DD-6664-8F3D-C5C8-0539304DE8B0}"/>
          </ac:picMkLst>
        </pc:picChg>
        <pc:picChg chg="add">
          <ac:chgData name="Pitts, Valerie J." userId="4af485f5-cd9d-4364-ba3c-476b96d1023d" providerId="ADAL" clId="{4899AF5E-BF0E-4BBC-8258-93DF3B4E0A63}" dt="2023-06-15T18:45:30.864" v="4762" actId="26606"/>
          <ac:picMkLst>
            <pc:docMk/>
            <pc:sldMk cId="1696461141" sldId="273"/>
            <ac:picMk id="13" creationId="{B8A54EF2-1B20-826E-105C-55788179E7EC}"/>
          </ac:picMkLst>
        </pc:picChg>
      </pc:sldChg>
      <pc:sldChg chg="addSp modSp new mod setBg">
        <pc:chgData name="Pitts, Valerie J." userId="4af485f5-cd9d-4364-ba3c-476b96d1023d" providerId="ADAL" clId="{4899AF5E-BF0E-4BBC-8258-93DF3B4E0A63}" dt="2023-06-15T18:53:07.322" v="5272"/>
        <pc:sldMkLst>
          <pc:docMk/>
          <pc:sldMk cId="2170400151" sldId="274"/>
        </pc:sldMkLst>
        <pc:spChg chg="mod">
          <ac:chgData name="Pitts, Valerie J." userId="4af485f5-cd9d-4364-ba3c-476b96d1023d" providerId="ADAL" clId="{4899AF5E-BF0E-4BBC-8258-93DF3B4E0A63}" dt="2023-06-15T18:52:24.960" v="5271" actId="122"/>
          <ac:spMkLst>
            <pc:docMk/>
            <pc:sldMk cId="2170400151" sldId="274"/>
            <ac:spMk id="2" creationId="{22E3DA15-5EF5-6D71-1813-3B25D224D6EA}"/>
          </ac:spMkLst>
        </pc:spChg>
        <pc:spChg chg="mod">
          <ac:chgData name="Pitts, Valerie J." userId="4af485f5-cd9d-4364-ba3c-476b96d1023d" providerId="ADAL" clId="{4899AF5E-BF0E-4BBC-8258-93DF3B4E0A63}" dt="2023-06-15T18:52:18.737" v="5269" actId="255"/>
          <ac:spMkLst>
            <pc:docMk/>
            <pc:sldMk cId="2170400151" sldId="274"/>
            <ac:spMk id="3" creationId="{68C70D21-F04F-867C-52BE-4FC8F095EFE9}"/>
          </ac:spMkLst>
        </pc:spChg>
        <pc:picChg chg="add mod">
          <ac:chgData name="Pitts, Valerie J." userId="4af485f5-cd9d-4364-ba3c-476b96d1023d" providerId="ADAL" clId="{4899AF5E-BF0E-4BBC-8258-93DF3B4E0A63}" dt="2023-06-15T18:53:07.322" v="5272"/>
          <ac:picMkLst>
            <pc:docMk/>
            <pc:sldMk cId="2170400151" sldId="274"/>
            <ac:picMk id="4" creationId="{600E1C30-FD33-A991-CC0F-D6FBAB5F3D60}"/>
          </ac:picMkLst>
        </pc:picChg>
        <pc:cxnChg chg="add">
          <ac:chgData name="Pitts, Valerie J." userId="4af485f5-cd9d-4364-ba3c-476b96d1023d" providerId="ADAL" clId="{4899AF5E-BF0E-4BBC-8258-93DF3B4E0A63}" dt="2023-06-15T18:51:48.760" v="5264" actId="26606"/>
          <ac:cxnSpMkLst>
            <pc:docMk/>
            <pc:sldMk cId="2170400151" sldId="274"/>
            <ac:cxnSpMk id="8" creationId="{0B5F7E3B-C5F1-40E0-A491-558BAFBC1127}"/>
          </ac:cxnSpMkLst>
        </pc:cxnChg>
      </pc:sldChg>
      <pc:sldMasterChg chg="modSldLayout">
        <pc:chgData name="Pitts, Valerie J." userId="4af485f5-cd9d-4364-ba3c-476b96d1023d" providerId="ADAL" clId="{4899AF5E-BF0E-4BBC-8258-93DF3B4E0A63}" dt="2023-06-15T16:11:59.825" v="60" actId="1076"/>
        <pc:sldMasterMkLst>
          <pc:docMk/>
          <pc:sldMasterMk cId="3854799828" sldId="2147483648"/>
        </pc:sldMasterMkLst>
        <pc:sldLayoutChg chg="addSp modSp mod">
          <pc:chgData name="Pitts, Valerie J." userId="4af485f5-cd9d-4364-ba3c-476b96d1023d" providerId="ADAL" clId="{4899AF5E-BF0E-4BBC-8258-93DF3B4E0A63}" dt="2023-06-15T16:11:59.825" v="60" actId="1076"/>
          <pc:sldLayoutMkLst>
            <pc:docMk/>
            <pc:sldMasterMk cId="3854799828" sldId="2147483648"/>
            <pc:sldLayoutMk cId="2984933554" sldId="2147483649"/>
          </pc:sldLayoutMkLst>
          <pc:picChg chg="add mod">
            <ac:chgData name="Pitts, Valerie J." userId="4af485f5-cd9d-4364-ba3c-476b96d1023d" providerId="ADAL" clId="{4899AF5E-BF0E-4BBC-8258-93DF3B4E0A63}" dt="2023-06-15T16:11:59.825" v="60" actId="1076"/>
            <ac:picMkLst>
              <pc:docMk/>
              <pc:sldMasterMk cId="3854799828" sldId="2147483648"/>
              <pc:sldLayoutMk cId="2984933554" sldId="2147483649"/>
              <ac:picMk id="8" creationId="{B92321AA-1E2E-783B-2D5B-BC8ACD47542A}"/>
            </ac:picMkLst>
          </pc:picChg>
        </pc:sldLayoutChg>
      </pc:sldMasterChg>
      <pc:sldMasterChg chg="modSldLayout">
        <pc:chgData name="Pitts, Valerie J." userId="4af485f5-cd9d-4364-ba3c-476b96d1023d" providerId="ADAL" clId="{4899AF5E-BF0E-4BBC-8258-93DF3B4E0A63}" dt="2023-06-15T18:32:27.549" v="4570"/>
        <pc:sldMasterMkLst>
          <pc:docMk/>
          <pc:sldMasterMk cId="771949626" sldId="2147483660"/>
        </pc:sldMasterMkLst>
        <pc:sldLayoutChg chg="addSp">
          <pc:chgData name="Pitts, Valerie J." userId="4af485f5-cd9d-4364-ba3c-476b96d1023d" providerId="ADAL" clId="{4899AF5E-BF0E-4BBC-8258-93DF3B4E0A63}" dt="2023-06-15T18:32:27.549" v="4570"/>
          <pc:sldLayoutMkLst>
            <pc:docMk/>
            <pc:sldMasterMk cId="771949626" sldId="2147483660"/>
            <pc:sldLayoutMk cId="2720641726" sldId="2147483661"/>
          </pc:sldLayoutMkLst>
          <pc:picChg chg="add">
            <ac:chgData name="Pitts, Valerie J." userId="4af485f5-cd9d-4364-ba3c-476b96d1023d" providerId="ADAL" clId="{4899AF5E-BF0E-4BBC-8258-93DF3B4E0A63}" dt="2023-06-15T18:32:27.549" v="4570"/>
            <ac:picMkLst>
              <pc:docMk/>
              <pc:sldMasterMk cId="771949626" sldId="2147483660"/>
              <pc:sldLayoutMk cId="2720641726" sldId="2147483661"/>
              <ac:picMk id="7" creationId="{945F33EE-BFCF-3230-8597-9AAF3DCCA19D}"/>
            </ac:picMkLst>
          </pc:picChg>
        </pc:sldLayoutChg>
      </pc:sldMasterChg>
      <pc:sldMasterChg chg="modSldLayout">
        <pc:chgData name="Pitts, Valerie J." userId="4af485f5-cd9d-4364-ba3c-476b96d1023d" providerId="ADAL" clId="{4899AF5E-BF0E-4BBC-8258-93DF3B4E0A63}" dt="2023-06-15T16:12:54.856" v="61"/>
        <pc:sldMasterMkLst>
          <pc:docMk/>
          <pc:sldMasterMk cId="839679706" sldId="2147483660"/>
        </pc:sldMasterMkLst>
        <pc:sldLayoutChg chg="addSp">
          <pc:chgData name="Pitts, Valerie J." userId="4af485f5-cd9d-4364-ba3c-476b96d1023d" providerId="ADAL" clId="{4899AF5E-BF0E-4BBC-8258-93DF3B4E0A63}" dt="2023-06-15T16:12:54.856" v="61"/>
          <pc:sldLayoutMkLst>
            <pc:docMk/>
            <pc:sldMasterMk cId="839679706" sldId="2147483660"/>
            <pc:sldLayoutMk cId="3366609462" sldId="2147483661"/>
          </pc:sldLayoutMkLst>
          <pc:picChg chg="add">
            <ac:chgData name="Pitts, Valerie J." userId="4af485f5-cd9d-4364-ba3c-476b96d1023d" providerId="ADAL" clId="{4899AF5E-BF0E-4BBC-8258-93DF3B4E0A63}" dt="2023-06-15T16:12:54.856" v="61"/>
            <ac:picMkLst>
              <pc:docMk/>
              <pc:sldMasterMk cId="839679706" sldId="2147483660"/>
              <pc:sldLayoutMk cId="3366609462" sldId="2147483661"/>
              <ac:picMk id="7" creationId="{1AAB5BFA-5F46-95E4-8865-A3E42A8E5E16}"/>
            </ac:picMkLst>
          </pc:picChg>
        </pc:sldLayoutChg>
      </pc:sldMasterChg>
      <pc:sldMasterChg chg="modSldLayout">
        <pc:chgData name="Pitts, Valerie J." userId="4af485f5-cd9d-4364-ba3c-476b96d1023d" providerId="ADAL" clId="{4899AF5E-BF0E-4BBC-8258-93DF3B4E0A63}" dt="2023-06-15T18:33:12.801" v="4576"/>
        <pc:sldMasterMkLst>
          <pc:docMk/>
          <pc:sldMasterMk cId="2988844447" sldId="2147483672"/>
        </pc:sldMasterMkLst>
        <pc:sldLayoutChg chg="addSp">
          <pc:chgData name="Pitts, Valerie J." userId="4af485f5-cd9d-4364-ba3c-476b96d1023d" providerId="ADAL" clId="{4899AF5E-BF0E-4BBC-8258-93DF3B4E0A63}" dt="2023-06-15T18:33:12.801" v="4576"/>
          <pc:sldLayoutMkLst>
            <pc:docMk/>
            <pc:sldMasterMk cId="2988844447" sldId="2147483672"/>
            <pc:sldLayoutMk cId="129657223" sldId="2147483673"/>
          </pc:sldLayoutMkLst>
          <pc:picChg chg="add">
            <ac:chgData name="Pitts, Valerie J." userId="4af485f5-cd9d-4364-ba3c-476b96d1023d" providerId="ADAL" clId="{4899AF5E-BF0E-4BBC-8258-93DF3B4E0A63}" dt="2023-06-15T18:33:12.801" v="4576"/>
            <ac:picMkLst>
              <pc:docMk/>
              <pc:sldMasterMk cId="2988844447" sldId="2147483672"/>
              <pc:sldLayoutMk cId="129657223" sldId="2147483673"/>
              <ac:picMk id="8" creationId="{A6E6D2E6-95B4-1B4A-8691-67CDF9894312}"/>
            </ac:picMkLst>
          </pc:picChg>
        </pc:sldLayoutChg>
      </pc:sldMasterChg>
      <pc:sldMasterChg chg="modSldLayout">
        <pc:chgData name="Pitts, Valerie J." userId="4af485f5-cd9d-4364-ba3c-476b96d1023d" providerId="ADAL" clId="{4899AF5E-BF0E-4BBC-8258-93DF3B4E0A63}" dt="2023-06-15T16:13:06.557" v="62"/>
        <pc:sldMasterMkLst>
          <pc:docMk/>
          <pc:sldMasterMk cId="4027152218" sldId="2147483672"/>
        </pc:sldMasterMkLst>
        <pc:sldLayoutChg chg="addSp">
          <pc:chgData name="Pitts, Valerie J." userId="4af485f5-cd9d-4364-ba3c-476b96d1023d" providerId="ADAL" clId="{4899AF5E-BF0E-4BBC-8258-93DF3B4E0A63}" dt="2023-06-15T16:13:06.557" v="62"/>
          <pc:sldLayoutMkLst>
            <pc:docMk/>
            <pc:sldMasterMk cId="4027152218" sldId="2147483672"/>
            <pc:sldLayoutMk cId="799078466" sldId="2147483673"/>
          </pc:sldLayoutMkLst>
          <pc:picChg chg="add">
            <ac:chgData name="Pitts, Valerie J." userId="4af485f5-cd9d-4364-ba3c-476b96d1023d" providerId="ADAL" clId="{4899AF5E-BF0E-4BBC-8258-93DF3B4E0A63}" dt="2023-06-15T16:13:06.557" v="62"/>
            <ac:picMkLst>
              <pc:docMk/>
              <pc:sldMasterMk cId="4027152218" sldId="2147483672"/>
              <pc:sldLayoutMk cId="799078466" sldId="2147483673"/>
              <ac:picMk id="7" creationId="{DCF0ECE9-DBA9-CED7-43C3-0153E42290F9}"/>
            </ac:picMkLst>
          </pc:picChg>
        </pc:sldLayoutChg>
      </pc:sldMasterChg>
      <pc:sldMasterChg chg="modSldLayout">
        <pc:chgData name="Pitts, Valerie J." userId="4af485f5-cd9d-4364-ba3c-476b96d1023d" providerId="ADAL" clId="{4899AF5E-BF0E-4BBC-8258-93DF3B4E0A63}" dt="2023-06-15T16:13:13.652" v="63"/>
        <pc:sldMasterMkLst>
          <pc:docMk/>
          <pc:sldMasterMk cId="3538124383" sldId="2147483684"/>
        </pc:sldMasterMkLst>
        <pc:sldLayoutChg chg="addSp">
          <pc:chgData name="Pitts, Valerie J." userId="4af485f5-cd9d-4364-ba3c-476b96d1023d" providerId="ADAL" clId="{4899AF5E-BF0E-4BBC-8258-93DF3B4E0A63}" dt="2023-06-15T16:13:13.652" v="63"/>
          <pc:sldLayoutMkLst>
            <pc:docMk/>
            <pc:sldMasterMk cId="3538124383" sldId="2147483684"/>
            <pc:sldLayoutMk cId="2531527399" sldId="2147483685"/>
          </pc:sldLayoutMkLst>
          <pc:picChg chg="add">
            <ac:chgData name="Pitts, Valerie J." userId="4af485f5-cd9d-4364-ba3c-476b96d1023d" providerId="ADAL" clId="{4899AF5E-BF0E-4BBC-8258-93DF3B4E0A63}" dt="2023-06-15T16:13:13.652" v="63"/>
            <ac:picMkLst>
              <pc:docMk/>
              <pc:sldMasterMk cId="3538124383" sldId="2147483684"/>
              <pc:sldLayoutMk cId="2531527399" sldId="2147483685"/>
              <ac:picMk id="7" creationId="{10FAB783-0305-D2E2-8A88-4DD7A5C1ED0E}"/>
            </ac:picMkLst>
          </pc:picChg>
        </pc:sldLayoutChg>
      </pc:sldMasterChg>
      <pc:sldMasterChg chg="modSldLayout">
        <pc:chgData name="Pitts, Valerie J." userId="4af485f5-cd9d-4364-ba3c-476b96d1023d" providerId="ADAL" clId="{4899AF5E-BF0E-4BBC-8258-93DF3B4E0A63}" dt="2023-06-15T18:34:00.597" v="4584"/>
        <pc:sldMasterMkLst>
          <pc:docMk/>
          <pc:sldMasterMk cId="2110423575" sldId="2147483689"/>
        </pc:sldMasterMkLst>
        <pc:sldLayoutChg chg="addSp">
          <pc:chgData name="Pitts, Valerie J." userId="4af485f5-cd9d-4364-ba3c-476b96d1023d" providerId="ADAL" clId="{4899AF5E-BF0E-4BBC-8258-93DF3B4E0A63}" dt="2023-06-15T18:34:00.597" v="4584"/>
          <pc:sldLayoutMkLst>
            <pc:docMk/>
            <pc:sldMasterMk cId="2110423575" sldId="2147483689"/>
            <pc:sldLayoutMk cId="4268752736" sldId="2147483690"/>
          </pc:sldLayoutMkLst>
          <pc:picChg chg="add">
            <ac:chgData name="Pitts, Valerie J." userId="4af485f5-cd9d-4364-ba3c-476b96d1023d" providerId="ADAL" clId="{4899AF5E-BF0E-4BBC-8258-93DF3B4E0A63}" dt="2023-06-15T18:34:00.597" v="4584"/>
            <ac:picMkLst>
              <pc:docMk/>
              <pc:sldMasterMk cId="2110423575" sldId="2147483689"/>
              <pc:sldLayoutMk cId="4268752736" sldId="2147483690"/>
              <ac:picMk id="7" creationId="{6635D9B6-E40F-CBEF-1266-289949FC1AD8}"/>
            </ac:picMkLst>
          </pc:picChg>
        </pc:sldLayoutChg>
      </pc:sldMasterChg>
      <pc:sldMasterChg chg="modSldLayout">
        <pc:chgData name="Pitts, Valerie J." userId="4af485f5-cd9d-4364-ba3c-476b96d1023d" providerId="ADAL" clId="{4899AF5E-BF0E-4BBC-8258-93DF3B4E0A63}" dt="2023-06-15T16:13:20.668" v="64"/>
        <pc:sldMasterMkLst>
          <pc:docMk/>
          <pc:sldMasterMk cId="2288746060" sldId="2147483696"/>
        </pc:sldMasterMkLst>
        <pc:sldLayoutChg chg="addSp">
          <pc:chgData name="Pitts, Valerie J." userId="4af485f5-cd9d-4364-ba3c-476b96d1023d" providerId="ADAL" clId="{4899AF5E-BF0E-4BBC-8258-93DF3B4E0A63}" dt="2023-06-15T16:13:20.668" v="64"/>
          <pc:sldLayoutMkLst>
            <pc:docMk/>
            <pc:sldMasterMk cId="2288746060" sldId="2147483696"/>
            <pc:sldLayoutMk cId="3795287749" sldId="2147483697"/>
          </pc:sldLayoutMkLst>
          <pc:picChg chg="add">
            <ac:chgData name="Pitts, Valerie J." userId="4af485f5-cd9d-4364-ba3c-476b96d1023d" providerId="ADAL" clId="{4899AF5E-BF0E-4BBC-8258-93DF3B4E0A63}" dt="2023-06-15T16:13:20.668" v="64"/>
            <ac:picMkLst>
              <pc:docMk/>
              <pc:sldMasterMk cId="2288746060" sldId="2147483696"/>
              <pc:sldLayoutMk cId="3795287749" sldId="2147483697"/>
              <ac:picMk id="8" creationId="{3D25E314-9898-0359-30EF-7E7FEDF08FBA}"/>
            </ac:picMkLst>
          </pc:picChg>
        </pc:sldLayoutChg>
      </pc:sldMasterChg>
      <pc:sldMasterChg chg="modSldLayout">
        <pc:chgData name="Pitts, Valerie J." userId="4af485f5-cd9d-4364-ba3c-476b96d1023d" providerId="ADAL" clId="{4899AF5E-BF0E-4BBC-8258-93DF3B4E0A63}" dt="2023-06-15T18:34:02.901" v="4585"/>
        <pc:sldMasterMkLst>
          <pc:docMk/>
          <pc:sldMasterMk cId="3774374880" sldId="2147483706"/>
        </pc:sldMasterMkLst>
        <pc:sldLayoutChg chg="addSp">
          <pc:chgData name="Pitts, Valerie J." userId="4af485f5-cd9d-4364-ba3c-476b96d1023d" providerId="ADAL" clId="{4899AF5E-BF0E-4BBC-8258-93DF3B4E0A63}" dt="2023-06-15T18:34:02.901" v="4585"/>
          <pc:sldLayoutMkLst>
            <pc:docMk/>
            <pc:sldMasterMk cId="3774374880" sldId="2147483706"/>
            <pc:sldLayoutMk cId="1656023335" sldId="2147483707"/>
          </pc:sldLayoutMkLst>
          <pc:picChg chg="add">
            <ac:chgData name="Pitts, Valerie J." userId="4af485f5-cd9d-4364-ba3c-476b96d1023d" providerId="ADAL" clId="{4899AF5E-BF0E-4BBC-8258-93DF3B4E0A63}" dt="2023-06-15T18:34:02.901" v="4585"/>
            <ac:picMkLst>
              <pc:docMk/>
              <pc:sldMasterMk cId="3774374880" sldId="2147483706"/>
              <pc:sldLayoutMk cId="1656023335" sldId="2147483707"/>
              <ac:picMk id="8" creationId="{C0D1D882-553E-597C-3588-E5E91E4AC9BF}"/>
            </ac:picMkLst>
          </pc:picChg>
        </pc:sldLayoutChg>
      </pc:sldMasterChg>
      <pc:sldMasterChg chg="modSldLayout">
        <pc:chgData name="Pitts, Valerie J." userId="4af485f5-cd9d-4364-ba3c-476b96d1023d" providerId="ADAL" clId="{4899AF5E-BF0E-4BBC-8258-93DF3B4E0A63}" dt="2023-06-15T18:34:26.261" v="4586"/>
        <pc:sldMasterMkLst>
          <pc:docMk/>
          <pc:sldMasterMk cId="493562835" sldId="2147483723"/>
        </pc:sldMasterMkLst>
        <pc:sldLayoutChg chg="addSp">
          <pc:chgData name="Pitts, Valerie J." userId="4af485f5-cd9d-4364-ba3c-476b96d1023d" providerId="ADAL" clId="{4899AF5E-BF0E-4BBC-8258-93DF3B4E0A63}" dt="2023-06-15T18:34:26.261" v="4586"/>
          <pc:sldLayoutMkLst>
            <pc:docMk/>
            <pc:sldMasterMk cId="493562835" sldId="2147483723"/>
            <pc:sldLayoutMk cId="559822382" sldId="2147483724"/>
          </pc:sldLayoutMkLst>
          <pc:picChg chg="add">
            <ac:chgData name="Pitts, Valerie J." userId="4af485f5-cd9d-4364-ba3c-476b96d1023d" providerId="ADAL" clId="{4899AF5E-BF0E-4BBC-8258-93DF3B4E0A63}" dt="2023-06-15T18:34:26.261" v="4586"/>
            <ac:picMkLst>
              <pc:docMk/>
              <pc:sldMasterMk cId="493562835" sldId="2147483723"/>
              <pc:sldLayoutMk cId="559822382" sldId="2147483724"/>
              <ac:picMk id="7" creationId="{52117E1C-10AD-6426-3643-4E44FBAA90AC}"/>
            </ac:picMkLst>
          </pc:picChg>
        </pc:sldLayoutChg>
      </pc:sldMasterChg>
      <pc:sldMasterChg chg="modSldLayout">
        <pc:chgData name="Pitts, Valerie J." userId="4af485f5-cd9d-4364-ba3c-476b96d1023d" providerId="ADAL" clId="{4899AF5E-BF0E-4BBC-8258-93DF3B4E0A63}" dt="2023-06-15T18:35:28.115" v="4591"/>
        <pc:sldMasterMkLst>
          <pc:docMk/>
          <pc:sldMasterMk cId="694390621" sldId="2147483740"/>
        </pc:sldMasterMkLst>
        <pc:sldLayoutChg chg="addSp">
          <pc:chgData name="Pitts, Valerie J." userId="4af485f5-cd9d-4364-ba3c-476b96d1023d" providerId="ADAL" clId="{4899AF5E-BF0E-4BBC-8258-93DF3B4E0A63}" dt="2023-06-15T18:35:28.115" v="4591"/>
          <pc:sldLayoutMkLst>
            <pc:docMk/>
            <pc:sldMasterMk cId="694390621" sldId="2147483740"/>
            <pc:sldLayoutMk cId="3918799935" sldId="2147483741"/>
          </pc:sldLayoutMkLst>
          <pc:picChg chg="add">
            <ac:chgData name="Pitts, Valerie J." userId="4af485f5-cd9d-4364-ba3c-476b96d1023d" providerId="ADAL" clId="{4899AF5E-BF0E-4BBC-8258-93DF3B4E0A63}" dt="2023-06-15T18:35:28.115" v="4591"/>
            <ac:picMkLst>
              <pc:docMk/>
              <pc:sldMasterMk cId="694390621" sldId="2147483740"/>
              <pc:sldLayoutMk cId="3918799935" sldId="2147483741"/>
              <ac:picMk id="7" creationId="{C42D267E-FD95-C354-8DC3-B4CF017AB3F3}"/>
            </ac:picMkLst>
          </pc:picChg>
        </pc:sldLayoutChg>
      </pc:sldMasterChg>
    </pc:docChg>
  </pc:docChgLst>
  <pc:docChgLst>
    <pc:chgData name="Pitts, Valerie J." userId="4af485f5-cd9d-4364-ba3c-476b96d1023d" providerId="ADAL" clId="{7B442F20-3B58-4170-AF9F-81995019059F}"/>
    <pc:docChg chg="undo custSel addSld modSld sldOrd">
      <pc:chgData name="Pitts, Valerie J." userId="4af485f5-cd9d-4364-ba3c-476b96d1023d" providerId="ADAL" clId="{7B442F20-3B58-4170-AF9F-81995019059F}" dt="2023-07-03T15:21:43.571" v="188"/>
      <pc:docMkLst>
        <pc:docMk/>
      </pc:docMkLst>
      <pc:sldChg chg="modNotesTx">
        <pc:chgData name="Pitts, Valerie J." userId="4af485f5-cd9d-4364-ba3c-476b96d1023d" providerId="ADAL" clId="{7B442F20-3B58-4170-AF9F-81995019059F}" dt="2023-07-03T15:21:43.571" v="188"/>
        <pc:sldMkLst>
          <pc:docMk/>
          <pc:sldMk cId="1126260586" sldId="262"/>
        </pc:sldMkLst>
      </pc:sldChg>
      <pc:sldChg chg="modSp ord modAnim modNotesTx">
        <pc:chgData name="Pitts, Valerie J." userId="4af485f5-cd9d-4364-ba3c-476b96d1023d" providerId="ADAL" clId="{7B442F20-3B58-4170-AF9F-81995019059F}" dt="2023-07-03T15:21:20.215" v="187"/>
        <pc:sldMkLst>
          <pc:docMk/>
          <pc:sldMk cId="1028217856" sldId="271"/>
        </pc:sldMkLst>
        <pc:spChg chg="mod">
          <ac:chgData name="Pitts, Valerie J." userId="4af485f5-cd9d-4364-ba3c-476b96d1023d" providerId="ADAL" clId="{7B442F20-3B58-4170-AF9F-81995019059F}" dt="2023-07-03T14:37:44.131" v="120" actId="12"/>
          <ac:spMkLst>
            <pc:docMk/>
            <pc:sldMk cId="1028217856" sldId="271"/>
            <ac:spMk id="3" creationId="{91BCFB08-F272-19CD-5FD4-14D00CC96DFE}"/>
          </ac:spMkLst>
        </pc:spChg>
      </pc:sldChg>
      <pc:sldChg chg="modSp mod">
        <pc:chgData name="Pitts, Valerie J." userId="4af485f5-cd9d-4364-ba3c-476b96d1023d" providerId="ADAL" clId="{7B442F20-3B58-4170-AF9F-81995019059F}" dt="2023-07-03T14:34:59.212" v="107" actId="1076"/>
        <pc:sldMkLst>
          <pc:docMk/>
          <pc:sldMk cId="1696461141" sldId="273"/>
        </pc:sldMkLst>
        <pc:spChg chg="mod">
          <ac:chgData name="Pitts, Valerie J." userId="4af485f5-cd9d-4364-ba3c-476b96d1023d" providerId="ADAL" clId="{7B442F20-3B58-4170-AF9F-81995019059F}" dt="2023-07-03T14:34:55.373" v="106" actId="1076"/>
          <ac:spMkLst>
            <pc:docMk/>
            <pc:sldMk cId="1696461141" sldId="273"/>
            <ac:spMk id="2" creationId="{16FC57D3-C203-B908-B81F-C3DB6BF06488}"/>
          </ac:spMkLst>
        </pc:spChg>
        <pc:spChg chg="mod">
          <ac:chgData name="Pitts, Valerie J." userId="4af485f5-cd9d-4364-ba3c-476b96d1023d" providerId="ADAL" clId="{7B442F20-3B58-4170-AF9F-81995019059F}" dt="2023-07-03T14:34:59.212" v="107" actId="1076"/>
          <ac:spMkLst>
            <pc:docMk/>
            <pc:sldMk cId="1696461141" sldId="273"/>
            <ac:spMk id="3" creationId="{E4D408A9-6F22-0309-6BA8-04D52730D93C}"/>
          </ac:spMkLst>
        </pc:spChg>
      </pc:sldChg>
      <pc:sldChg chg="modSp mod">
        <pc:chgData name="Pitts, Valerie J." userId="4af485f5-cd9d-4364-ba3c-476b96d1023d" providerId="ADAL" clId="{7B442F20-3B58-4170-AF9F-81995019059F}" dt="2023-07-03T14:33:28.655" v="101" actId="20577"/>
        <pc:sldMkLst>
          <pc:docMk/>
          <pc:sldMk cId="2170400151" sldId="274"/>
        </pc:sldMkLst>
        <pc:spChg chg="mod">
          <ac:chgData name="Pitts, Valerie J." userId="4af485f5-cd9d-4364-ba3c-476b96d1023d" providerId="ADAL" clId="{7B442F20-3B58-4170-AF9F-81995019059F}" dt="2023-07-03T14:33:28.655" v="101" actId="20577"/>
          <ac:spMkLst>
            <pc:docMk/>
            <pc:sldMk cId="2170400151" sldId="274"/>
            <ac:spMk id="3" creationId="{68C70D21-F04F-867C-52BE-4FC8F095EFE9}"/>
          </ac:spMkLst>
        </pc:spChg>
      </pc:sldChg>
      <pc:sldChg chg="addSp delSp modSp new mod setBg">
        <pc:chgData name="Pitts, Valerie J." userId="4af485f5-cd9d-4364-ba3c-476b96d1023d" providerId="ADAL" clId="{7B442F20-3B58-4170-AF9F-81995019059F}" dt="2023-07-03T14:48:23.920" v="186" actId="1076"/>
        <pc:sldMkLst>
          <pc:docMk/>
          <pc:sldMk cId="3133506760" sldId="275"/>
        </pc:sldMkLst>
        <pc:spChg chg="mod">
          <ac:chgData name="Pitts, Valerie J." userId="4af485f5-cd9d-4364-ba3c-476b96d1023d" providerId="ADAL" clId="{7B442F20-3B58-4170-AF9F-81995019059F}" dt="2023-07-03T14:25:52.535" v="81" actId="20577"/>
          <ac:spMkLst>
            <pc:docMk/>
            <pc:sldMk cId="3133506760" sldId="275"/>
            <ac:spMk id="2" creationId="{8BCDDA2C-222A-BDCF-E73B-4D41AFCFC5E6}"/>
          </ac:spMkLst>
        </pc:spChg>
        <pc:spChg chg="del mod">
          <ac:chgData name="Pitts, Valerie J." userId="4af485f5-cd9d-4364-ba3c-476b96d1023d" providerId="ADAL" clId="{7B442F20-3B58-4170-AF9F-81995019059F}" dt="2023-07-03T14:27:44.730" v="82" actId="22"/>
          <ac:spMkLst>
            <pc:docMk/>
            <pc:sldMk cId="3133506760" sldId="275"/>
            <ac:spMk id="3" creationId="{D842BEB7-829D-4410-236F-8FBCB091CD8B}"/>
          </ac:spMkLst>
        </pc:spChg>
        <pc:spChg chg="add del mod">
          <ac:chgData name="Pitts, Valerie J." userId="4af485f5-cd9d-4364-ba3c-476b96d1023d" providerId="ADAL" clId="{7B442F20-3B58-4170-AF9F-81995019059F}" dt="2023-07-03T14:47:11.539" v="182" actId="478"/>
          <ac:spMkLst>
            <pc:docMk/>
            <pc:sldMk cId="3133506760" sldId="275"/>
            <ac:spMk id="7" creationId="{C44080B5-8BB4-19A8-E5CD-4A3E127CD192}"/>
          </ac:spMkLst>
        </pc:spChg>
        <pc:spChg chg="add del mod">
          <ac:chgData name="Pitts, Valerie J." userId="4af485f5-cd9d-4364-ba3c-476b96d1023d" providerId="ADAL" clId="{7B442F20-3B58-4170-AF9F-81995019059F}" dt="2023-07-03T14:47:12.865" v="183" actId="478"/>
          <ac:spMkLst>
            <pc:docMk/>
            <pc:sldMk cId="3133506760" sldId="275"/>
            <ac:spMk id="10" creationId="{D1767A56-3E4E-0F0F-5A21-993C2307E49F}"/>
          </ac:spMkLst>
        </pc:spChg>
        <pc:spChg chg="add del mod">
          <ac:chgData name="Pitts, Valerie J." userId="4af485f5-cd9d-4364-ba3c-476b96d1023d" providerId="ADAL" clId="{7B442F20-3B58-4170-AF9F-81995019059F}" dt="2023-07-03T14:47:09.012" v="181" actId="478"/>
          <ac:spMkLst>
            <pc:docMk/>
            <pc:sldMk cId="3133506760" sldId="275"/>
            <ac:spMk id="12" creationId="{8BF0BF17-6D88-04C9-9129-58D5BE02CAE3}"/>
          </ac:spMkLst>
        </pc:spChg>
        <pc:picChg chg="add del mod ord">
          <ac:chgData name="Pitts, Valerie J." userId="4af485f5-cd9d-4364-ba3c-476b96d1023d" providerId="ADAL" clId="{7B442F20-3B58-4170-AF9F-81995019059F}" dt="2023-07-03T14:46:53.797" v="179" actId="478"/>
          <ac:picMkLst>
            <pc:docMk/>
            <pc:sldMk cId="3133506760" sldId="275"/>
            <ac:picMk id="5" creationId="{67A63DE5-8D51-295F-E536-07B001B64F97}"/>
          </ac:picMkLst>
        </pc:picChg>
        <pc:picChg chg="add mod">
          <ac:chgData name="Pitts, Valerie J." userId="4af485f5-cd9d-4364-ba3c-476b96d1023d" providerId="ADAL" clId="{7B442F20-3B58-4170-AF9F-81995019059F}" dt="2023-07-03T14:48:23.920" v="186" actId="1076"/>
          <ac:picMkLst>
            <pc:docMk/>
            <pc:sldMk cId="3133506760" sldId="275"/>
            <ac:picMk id="14" creationId="{AD0144A8-43E5-F8B1-4469-F129986CC9B1}"/>
          </ac:picMkLst>
        </pc:picChg>
        <pc:cxnChg chg="add">
          <ac:chgData name="Pitts, Valerie J." userId="4af485f5-cd9d-4364-ba3c-476b96d1023d" providerId="ADAL" clId="{7B442F20-3B58-4170-AF9F-81995019059F}" dt="2023-07-03T14:25:26.765" v="1" actId="26606"/>
          <ac:cxnSpMkLst>
            <pc:docMk/>
            <pc:sldMk cId="3133506760" sldId="275"/>
            <ac:cxnSpMk id="8" creationId="{0B5F7E3B-C5F1-40E0-A491-558BAFBC1127}"/>
          </ac:cxnSpMkLst>
        </pc:cxnChg>
      </pc:sldChg>
      <pc:sldChg chg="addSp delSp modSp new mod setBg">
        <pc:chgData name="Pitts, Valerie J." userId="4af485f5-cd9d-4364-ba3c-476b96d1023d" providerId="ADAL" clId="{7B442F20-3B58-4170-AF9F-81995019059F}" dt="2023-07-03T14:46:37.487" v="178" actId="14100"/>
        <pc:sldMkLst>
          <pc:docMk/>
          <pc:sldMk cId="2094559547" sldId="276"/>
        </pc:sldMkLst>
        <pc:spChg chg="mod ord">
          <ac:chgData name="Pitts, Valerie J." userId="4af485f5-cd9d-4364-ba3c-476b96d1023d" providerId="ADAL" clId="{7B442F20-3B58-4170-AF9F-81995019059F}" dt="2023-07-03T14:45:05.664" v="164" actId="20577"/>
          <ac:spMkLst>
            <pc:docMk/>
            <pc:sldMk cId="2094559547" sldId="276"/>
            <ac:spMk id="2" creationId="{A2CAA335-3195-708C-3F72-510E67745872}"/>
          </ac:spMkLst>
        </pc:spChg>
        <pc:spChg chg="add del mod">
          <ac:chgData name="Pitts, Valerie J." userId="4af485f5-cd9d-4364-ba3c-476b96d1023d" providerId="ADAL" clId="{7B442F20-3B58-4170-AF9F-81995019059F}" dt="2023-07-03T14:44:56.788" v="134" actId="26606"/>
          <ac:spMkLst>
            <pc:docMk/>
            <pc:sldMk cId="2094559547" sldId="276"/>
            <ac:spMk id="3" creationId="{43CC21F0-3A2D-EB4C-CF3D-AFAE04A78A0B}"/>
          </ac:spMkLst>
        </pc:spChg>
        <pc:spChg chg="add del">
          <ac:chgData name="Pitts, Valerie J." userId="4af485f5-cd9d-4364-ba3c-476b96d1023d" providerId="ADAL" clId="{7B442F20-3B58-4170-AF9F-81995019059F}" dt="2023-07-03T14:46:10.006" v="174" actId="22"/>
          <ac:spMkLst>
            <pc:docMk/>
            <pc:sldMk cId="2094559547" sldId="276"/>
            <ac:spMk id="7" creationId="{88199E16-63DB-6223-3F94-44FBD0DE562A}"/>
          </ac:spMkLst>
        </pc:spChg>
        <pc:spChg chg="add del">
          <ac:chgData name="Pitts, Valerie J." userId="4af485f5-cd9d-4364-ba3c-476b96d1023d" providerId="ADAL" clId="{7B442F20-3B58-4170-AF9F-81995019059F}" dt="2023-07-03T14:44:26.182" v="123" actId="26606"/>
          <ac:spMkLst>
            <pc:docMk/>
            <pc:sldMk cId="2094559547" sldId="276"/>
            <ac:spMk id="8" creationId="{603AE127-802C-459A-A612-DB85B67F0DC0}"/>
          </ac:spMkLst>
        </pc:spChg>
        <pc:spChg chg="add del">
          <ac:chgData name="Pitts, Valerie J." userId="4af485f5-cd9d-4364-ba3c-476b96d1023d" providerId="ADAL" clId="{7B442F20-3B58-4170-AF9F-81995019059F}" dt="2023-07-03T14:44:26.182" v="123" actId="26606"/>
          <ac:spMkLst>
            <pc:docMk/>
            <pc:sldMk cId="2094559547" sldId="276"/>
            <ac:spMk id="10" creationId="{9323D83D-50D6-4040-A58B-FCEA340F886A}"/>
          </ac:spMkLst>
        </pc:spChg>
        <pc:spChg chg="add del">
          <ac:chgData name="Pitts, Valerie J." userId="4af485f5-cd9d-4364-ba3c-476b96d1023d" providerId="ADAL" clId="{7B442F20-3B58-4170-AF9F-81995019059F}" dt="2023-07-03T14:44:26.182" v="123" actId="26606"/>
          <ac:spMkLst>
            <pc:docMk/>
            <pc:sldMk cId="2094559547" sldId="276"/>
            <ac:spMk id="14" creationId="{F10FD715-4DCE-4779-B634-EC78315EA213}"/>
          </ac:spMkLst>
        </pc:spChg>
        <pc:spChg chg="add del">
          <ac:chgData name="Pitts, Valerie J." userId="4af485f5-cd9d-4364-ba3c-476b96d1023d" providerId="ADAL" clId="{7B442F20-3B58-4170-AF9F-81995019059F}" dt="2023-07-03T14:44:31.376" v="125" actId="26606"/>
          <ac:spMkLst>
            <pc:docMk/>
            <pc:sldMk cId="2094559547" sldId="276"/>
            <ac:spMk id="17" creationId="{8DF4D7F6-81B5-452A-9CE6-76D81F91D41B}"/>
          </ac:spMkLst>
        </pc:spChg>
        <pc:spChg chg="add del">
          <ac:chgData name="Pitts, Valerie J." userId="4af485f5-cd9d-4364-ba3c-476b96d1023d" providerId="ADAL" clId="{7B442F20-3B58-4170-AF9F-81995019059F}" dt="2023-07-03T14:44:31.376" v="125" actId="26606"/>
          <ac:spMkLst>
            <pc:docMk/>
            <pc:sldMk cId="2094559547" sldId="276"/>
            <ac:spMk id="18" creationId="{27B538D5-95DB-47ED-9CB4-34AE5BF78E6B}"/>
          </ac:spMkLst>
        </pc:spChg>
        <pc:spChg chg="add del">
          <ac:chgData name="Pitts, Valerie J." userId="4af485f5-cd9d-4364-ba3c-476b96d1023d" providerId="ADAL" clId="{7B442F20-3B58-4170-AF9F-81995019059F}" dt="2023-07-03T14:44:31.376" v="125" actId="26606"/>
          <ac:spMkLst>
            <pc:docMk/>
            <pc:sldMk cId="2094559547" sldId="276"/>
            <ac:spMk id="19" creationId="{4600514D-20FB-4559-97DC-D1DC39E6C3DE}"/>
          </ac:spMkLst>
        </pc:spChg>
        <pc:spChg chg="add del">
          <ac:chgData name="Pitts, Valerie J." userId="4af485f5-cd9d-4364-ba3c-476b96d1023d" providerId="ADAL" clId="{7B442F20-3B58-4170-AF9F-81995019059F}" dt="2023-07-03T14:44:31.376" v="125" actId="26606"/>
          <ac:spMkLst>
            <pc:docMk/>
            <pc:sldMk cId="2094559547" sldId="276"/>
            <ac:spMk id="20" creationId="{266F638A-E405-4AC0-B984-72E5813B0DD1}"/>
          </ac:spMkLst>
        </pc:spChg>
        <pc:spChg chg="add del">
          <ac:chgData name="Pitts, Valerie J." userId="4af485f5-cd9d-4364-ba3c-476b96d1023d" providerId="ADAL" clId="{7B442F20-3B58-4170-AF9F-81995019059F}" dt="2023-07-03T14:44:36.120" v="127" actId="26606"/>
          <ac:spMkLst>
            <pc:docMk/>
            <pc:sldMk cId="2094559547" sldId="276"/>
            <ac:spMk id="22" creationId="{BA407A52-66F4-4CDE-A726-FF79F3EC342D}"/>
          </ac:spMkLst>
        </pc:spChg>
        <pc:spChg chg="add del">
          <ac:chgData name="Pitts, Valerie J." userId="4af485f5-cd9d-4364-ba3c-476b96d1023d" providerId="ADAL" clId="{7B442F20-3B58-4170-AF9F-81995019059F}" dt="2023-07-03T14:44:36.120" v="127" actId="26606"/>
          <ac:spMkLst>
            <pc:docMk/>
            <pc:sldMk cId="2094559547" sldId="276"/>
            <ac:spMk id="23" creationId="{C52ED567-06B3-4107-9773-BBB6BD78673C}"/>
          </ac:spMkLst>
        </pc:spChg>
        <pc:spChg chg="add del">
          <ac:chgData name="Pitts, Valerie J." userId="4af485f5-cd9d-4364-ba3c-476b96d1023d" providerId="ADAL" clId="{7B442F20-3B58-4170-AF9F-81995019059F}" dt="2023-07-03T14:44:36.120" v="127" actId="26606"/>
          <ac:spMkLst>
            <pc:docMk/>
            <pc:sldMk cId="2094559547" sldId="276"/>
            <ac:spMk id="24" creationId="{D28FFB34-4FC3-46F5-B900-D3B774FD0BE6}"/>
          </ac:spMkLst>
        </pc:spChg>
        <pc:spChg chg="add del">
          <ac:chgData name="Pitts, Valerie J." userId="4af485f5-cd9d-4364-ba3c-476b96d1023d" providerId="ADAL" clId="{7B442F20-3B58-4170-AF9F-81995019059F}" dt="2023-07-03T14:44:36.120" v="127" actId="26606"/>
          <ac:spMkLst>
            <pc:docMk/>
            <pc:sldMk cId="2094559547" sldId="276"/>
            <ac:spMk id="25" creationId="{AF551D8B-3775-4477-88B7-7B7C350D34E4}"/>
          </ac:spMkLst>
        </pc:spChg>
        <pc:spChg chg="add del">
          <ac:chgData name="Pitts, Valerie J." userId="4af485f5-cd9d-4364-ba3c-476b96d1023d" providerId="ADAL" clId="{7B442F20-3B58-4170-AF9F-81995019059F}" dt="2023-07-03T14:44:36.120" v="127" actId="26606"/>
          <ac:spMkLst>
            <pc:docMk/>
            <pc:sldMk cId="2094559547" sldId="276"/>
            <ac:spMk id="26" creationId="{205F7B13-ACB5-46BE-8070-0431266B183B}"/>
          </ac:spMkLst>
        </pc:spChg>
        <pc:spChg chg="add del">
          <ac:chgData name="Pitts, Valerie J." userId="4af485f5-cd9d-4364-ba3c-476b96d1023d" providerId="ADAL" clId="{7B442F20-3B58-4170-AF9F-81995019059F}" dt="2023-07-03T14:44:36.120" v="127" actId="26606"/>
          <ac:spMkLst>
            <pc:docMk/>
            <pc:sldMk cId="2094559547" sldId="276"/>
            <ac:spMk id="28" creationId="{D52A0D23-45DD-4DF4-ADE6-A81F409BB9FB}"/>
          </ac:spMkLst>
        </pc:spChg>
        <pc:spChg chg="add del">
          <ac:chgData name="Pitts, Valerie J." userId="4af485f5-cd9d-4364-ba3c-476b96d1023d" providerId="ADAL" clId="{7B442F20-3B58-4170-AF9F-81995019059F}" dt="2023-07-03T14:44:36.120" v="127" actId="26606"/>
          <ac:spMkLst>
            <pc:docMk/>
            <pc:sldMk cId="2094559547" sldId="276"/>
            <ac:spMk id="30" creationId="{BB934D2B-85E2-4375-94EE-B66C16BF7999}"/>
          </ac:spMkLst>
        </pc:spChg>
        <pc:spChg chg="add del">
          <ac:chgData name="Pitts, Valerie J." userId="4af485f5-cd9d-4364-ba3c-476b96d1023d" providerId="ADAL" clId="{7B442F20-3B58-4170-AF9F-81995019059F}" dt="2023-07-03T14:44:36.120" v="127" actId="26606"/>
          <ac:spMkLst>
            <pc:docMk/>
            <pc:sldMk cId="2094559547" sldId="276"/>
            <ac:spMk id="31" creationId="{9B445E02-D785-4565-B842-9567BBC09508}"/>
          </ac:spMkLst>
        </pc:spChg>
        <pc:spChg chg="add del">
          <ac:chgData name="Pitts, Valerie J." userId="4af485f5-cd9d-4364-ba3c-476b96d1023d" providerId="ADAL" clId="{7B442F20-3B58-4170-AF9F-81995019059F}" dt="2023-07-03T14:44:36.120" v="127" actId="26606"/>
          <ac:spMkLst>
            <pc:docMk/>
            <pc:sldMk cId="2094559547" sldId="276"/>
            <ac:spMk id="32" creationId="{2C153736-D102-4F57-9DE7-615AFC02B0AC}"/>
          </ac:spMkLst>
        </pc:spChg>
        <pc:spChg chg="add del">
          <ac:chgData name="Pitts, Valerie J." userId="4af485f5-cd9d-4364-ba3c-476b96d1023d" providerId="ADAL" clId="{7B442F20-3B58-4170-AF9F-81995019059F}" dt="2023-07-03T14:44:44.252" v="129" actId="26606"/>
          <ac:spMkLst>
            <pc:docMk/>
            <pc:sldMk cId="2094559547" sldId="276"/>
            <ac:spMk id="41" creationId="{2783C067-F8BF-4755-B516-8A0CD74CF60C}"/>
          </ac:spMkLst>
        </pc:spChg>
        <pc:spChg chg="add del">
          <ac:chgData name="Pitts, Valerie J." userId="4af485f5-cd9d-4364-ba3c-476b96d1023d" providerId="ADAL" clId="{7B442F20-3B58-4170-AF9F-81995019059F}" dt="2023-07-03T14:44:44.252" v="129" actId="26606"/>
          <ac:spMkLst>
            <pc:docMk/>
            <pc:sldMk cId="2094559547" sldId="276"/>
            <ac:spMk id="42" creationId="{2ED796EC-E7FF-46DB-B912-FB08BF12AA6E}"/>
          </ac:spMkLst>
        </pc:spChg>
        <pc:spChg chg="add del">
          <ac:chgData name="Pitts, Valerie J." userId="4af485f5-cd9d-4364-ba3c-476b96d1023d" providerId="ADAL" clId="{7B442F20-3B58-4170-AF9F-81995019059F}" dt="2023-07-03T14:44:44.252" v="129" actId="26606"/>
          <ac:spMkLst>
            <pc:docMk/>
            <pc:sldMk cId="2094559547" sldId="276"/>
            <ac:spMk id="43" creationId="{549A2DAB-B431-487D-95AD-BB0FECB49E57}"/>
          </ac:spMkLst>
        </pc:spChg>
        <pc:spChg chg="add del">
          <ac:chgData name="Pitts, Valerie J." userId="4af485f5-cd9d-4364-ba3c-476b96d1023d" providerId="ADAL" clId="{7B442F20-3B58-4170-AF9F-81995019059F}" dt="2023-07-03T14:44:44.252" v="129" actId="26606"/>
          <ac:spMkLst>
            <pc:docMk/>
            <pc:sldMk cId="2094559547" sldId="276"/>
            <ac:spMk id="46" creationId="{0819F787-32B4-46A8-BC57-C6571BCEE243}"/>
          </ac:spMkLst>
        </pc:spChg>
        <pc:spChg chg="add del mod">
          <ac:chgData name="Pitts, Valerie J." userId="4af485f5-cd9d-4364-ba3c-476b96d1023d" providerId="ADAL" clId="{7B442F20-3B58-4170-AF9F-81995019059F}" dt="2023-07-03T14:46:08.729" v="173" actId="478"/>
          <ac:spMkLst>
            <pc:docMk/>
            <pc:sldMk cId="2094559547" sldId="276"/>
            <ac:spMk id="47" creationId="{F7C5624E-65C7-DC18-5471-BF5A77145E1E}"/>
          </ac:spMkLst>
        </pc:spChg>
        <pc:spChg chg="add del">
          <ac:chgData name="Pitts, Valerie J." userId="4af485f5-cd9d-4364-ba3c-476b96d1023d" providerId="ADAL" clId="{7B442F20-3B58-4170-AF9F-81995019059F}" dt="2023-07-03T14:44:53.035" v="131" actId="26606"/>
          <ac:spMkLst>
            <pc:docMk/>
            <pc:sldMk cId="2094559547" sldId="276"/>
            <ac:spMk id="55" creationId="{0ADFFC45-3DC9-4433-926F-043E879D9DFC}"/>
          </ac:spMkLst>
        </pc:spChg>
        <pc:spChg chg="add del">
          <ac:chgData name="Pitts, Valerie J." userId="4af485f5-cd9d-4364-ba3c-476b96d1023d" providerId="ADAL" clId="{7B442F20-3B58-4170-AF9F-81995019059F}" dt="2023-07-03T14:44:53.035" v="131" actId="26606"/>
          <ac:spMkLst>
            <pc:docMk/>
            <pc:sldMk cId="2094559547" sldId="276"/>
            <ac:spMk id="64" creationId="{69370F01-B8C9-4CE4-824C-92B2792E6ED0}"/>
          </ac:spMkLst>
        </pc:spChg>
        <pc:spChg chg="add del">
          <ac:chgData name="Pitts, Valerie J." userId="4af485f5-cd9d-4364-ba3c-476b96d1023d" providerId="ADAL" clId="{7B442F20-3B58-4170-AF9F-81995019059F}" dt="2023-07-03T14:44:56.785" v="133" actId="26606"/>
          <ac:spMkLst>
            <pc:docMk/>
            <pc:sldMk cId="2094559547" sldId="276"/>
            <ac:spMk id="66" creationId="{8DF4D7F6-81B5-452A-9CE6-76D81F91D41B}"/>
          </ac:spMkLst>
        </pc:spChg>
        <pc:spChg chg="add del">
          <ac:chgData name="Pitts, Valerie J." userId="4af485f5-cd9d-4364-ba3c-476b96d1023d" providerId="ADAL" clId="{7B442F20-3B58-4170-AF9F-81995019059F}" dt="2023-07-03T14:44:56.785" v="133" actId="26606"/>
          <ac:spMkLst>
            <pc:docMk/>
            <pc:sldMk cId="2094559547" sldId="276"/>
            <ac:spMk id="67" creationId="{4600514D-20FB-4559-97DC-D1DC39E6C3DE}"/>
          </ac:spMkLst>
        </pc:spChg>
        <pc:spChg chg="add del">
          <ac:chgData name="Pitts, Valerie J." userId="4af485f5-cd9d-4364-ba3c-476b96d1023d" providerId="ADAL" clId="{7B442F20-3B58-4170-AF9F-81995019059F}" dt="2023-07-03T14:44:56.785" v="133" actId="26606"/>
          <ac:spMkLst>
            <pc:docMk/>
            <pc:sldMk cId="2094559547" sldId="276"/>
            <ac:spMk id="68" creationId="{266F638A-E405-4AC0-B984-72E5813B0DD1}"/>
          </ac:spMkLst>
        </pc:spChg>
        <pc:spChg chg="add del">
          <ac:chgData name="Pitts, Valerie J." userId="4af485f5-cd9d-4364-ba3c-476b96d1023d" providerId="ADAL" clId="{7B442F20-3B58-4170-AF9F-81995019059F}" dt="2023-07-03T14:44:56.785" v="133" actId="26606"/>
          <ac:spMkLst>
            <pc:docMk/>
            <pc:sldMk cId="2094559547" sldId="276"/>
            <ac:spMk id="71" creationId="{43CC21F0-3A2D-EB4C-CF3D-AFAE04A78A0B}"/>
          </ac:spMkLst>
        </pc:spChg>
        <pc:spChg chg="add del">
          <ac:chgData name="Pitts, Valerie J." userId="4af485f5-cd9d-4364-ba3c-476b96d1023d" providerId="ADAL" clId="{7B442F20-3B58-4170-AF9F-81995019059F}" dt="2023-07-03T14:44:56.785" v="133" actId="26606"/>
          <ac:spMkLst>
            <pc:docMk/>
            <pc:sldMk cId="2094559547" sldId="276"/>
            <ac:spMk id="72" creationId="{27B538D5-95DB-47ED-9CB4-34AE5BF78E6B}"/>
          </ac:spMkLst>
        </pc:spChg>
        <pc:spChg chg="add mod">
          <ac:chgData name="Pitts, Valerie J." userId="4af485f5-cd9d-4364-ba3c-476b96d1023d" providerId="ADAL" clId="{7B442F20-3B58-4170-AF9F-81995019059F}" dt="2023-07-03T14:46:37.487" v="178" actId="14100"/>
          <ac:spMkLst>
            <pc:docMk/>
            <pc:sldMk cId="2094559547" sldId="276"/>
            <ac:spMk id="73" creationId="{090D9B3B-45DA-F091-9CC3-536E969F81B7}"/>
          </ac:spMkLst>
        </pc:spChg>
        <pc:spChg chg="add del">
          <ac:chgData name="Pitts, Valerie J." userId="4af485f5-cd9d-4364-ba3c-476b96d1023d" providerId="ADAL" clId="{7B442F20-3B58-4170-AF9F-81995019059F}" dt="2023-07-03T14:45:16.392" v="165" actId="22"/>
          <ac:spMkLst>
            <pc:docMk/>
            <pc:sldMk cId="2094559547" sldId="276"/>
            <ac:spMk id="75" creationId="{43CC21F0-3A2D-EB4C-CF3D-AFAE04A78A0B}"/>
          </ac:spMkLst>
        </pc:spChg>
        <pc:grpChg chg="add del">
          <ac:chgData name="Pitts, Valerie J." userId="4af485f5-cd9d-4364-ba3c-476b96d1023d" providerId="ADAL" clId="{7B442F20-3B58-4170-AF9F-81995019059F}" dt="2023-07-03T14:44:44.252" v="129" actId="26606"/>
          <ac:grpSpMkLst>
            <pc:docMk/>
            <pc:sldMk cId="2094559547" sldId="276"/>
            <ac:grpSpMk id="34" creationId="{76582886-877C-4AEC-A77F-8055EB9A0CF9}"/>
          </ac:grpSpMkLst>
        </pc:grpChg>
        <pc:grpChg chg="add del">
          <ac:chgData name="Pitts, Valerie J." userId="4af485f5-cd9d-4364-ba3c-476b96d1023d" providerId="ADAL" clId="{7B442F20-3B58-4170-AF9F-81995019059F}" dt="2023-07-03T14:44:53.035" v="131" actId="26606"/>
          <ac:grpSpMkLst>
            <pc:docMk/>
            <pc:sldMk cId="2094559547" sldId="276"/>
            <ac:grpSpMk id="48" creationId="{76582886-877C-4AEC-A77F-8055EB9A0CF9}"/>
          </ac:grpSpMkLst>
        </pc:grpChg>
        <pc:grpChg chg="add del">
          <ac:chgData name="Pitts, Valerie J." userId="4af485f5-cd9d-4364-ba3c-476b96d1023d" providerId="ADAL" clId="{7B442F20-3B58-4170-AF9F-81995019059F}" dt="2023-07-03T14:44:53.035" v="131" actId="26606"/>
          <ac:grpSpMkLst>
            <pc:docMk/>
            <pc:sldMk cId="2094559547" sldId="276"/>
            <ac:grpSpMk id="56" creationId="{B5F26A87-0610-435F-AA13-BD658385C9D9}"/>
          </ac:grpSpMkLst>
        </pc:grpChg>
        <pc:picChg chg="add del mod ord">
          <ac:chgData name="Pitts, Valerie J." userId="4af485f5-cd9d-4364-ba3c-476b96d1023d" providerId="ADAL" clId="{7B442F20-3B58-4170-AF9F-81995019059F}" dt="2023-07-03T14:46:13.525" v="175" actId="478"/>
          <ac:picMkLst>
            <pc:docMk/>
            <pc:sldMk cId="2094559547" sldId="276"/>
            <ac:picMk id="5" creationId="{0E756006-9458-FD12-F9D0-B9BF9B245DC0}"/>
          </ac:picMkLst>
        </pc:picChg>
        <pc:cxnChg chg="add del">
          <ac:chgData name="Pitts, Valerie J." userId="4af485f5-cd9d-4364-ba3c-476b96d1023d" providerId="ADAL" clId="{7B442F20-3B58-4170-AF9F-81995019059F}" dt="2023-07-03T14:44:26.182" v="123" actId="26606"/>
          <ac:cxnSpMkLst>
            <pc:docMk/>
            <pc:sldMk cId="2094559547" sldId="276"/>
            <ac:cxnSpMk id="12" creationId="{1A1FE6BB-DFB2-4080-9B5E-076EF5DDE67B}"/>
          </ac:cxnSpMkLst>
        </pc:cxnChg>
        <pc:cxnChg chg="add del">
          <ac:chgData name="Pitts, Valerie J." userId="4af485f5-cd9d-4364-ba3c-476b96d1023d" providerId="ADAL" clId="{7B442F20-3B58-4170-AF9F-81995019059F}" dt="2023-07-03T14:44:31.376" v="125" actId="26606"/>
          <ac:cxnSpMkLst>
            <pc:docMk/>
            <pc:sldMk cId="2094559547" sldId="276"/>
            <ac:cxnSpMk id="16" creationId="{AE6277B4-6A43-48AB-89B2-3442221619CC}"/>
          </ac:cxnSpMkLst>
        </pc:cxnChg>
        <pc:cxnChg chg="add del">
          <ac:chgData name="Pitts, Valerie J." userId="4af485f5-cd9d-4364-ba3c-476b96d1023d" providerId="ADAL" clId="{7B442F20-3B58-4170-AF9F-81995019059F}" dt="2023-07-03T14:44:31.376" v="125" actId="26606"/>
          <ac:cxnSpMkLst>
            <pc:docMk/>
            <pc:sldMk cId="2094559547" sldId="276"/>
            <ac:cxnSpMk id="21" creationId="{7D1CBE93-B17D-4509-843C-82287C38032A}"/>
          </ac:cxnSpMkLst>
        </pc:cxnChg>
        <pc:cxnChg chg="add del">
          <ac:chgData name="Pitts, Valerie J." userId="4af485f5-cd9d-4364-ba3c-476b96d1023d" providerId="ADAL" clId="{7B442F20-3B58-4170-AF9F-81995019059F}" dt="2023-07-03T14:44:36.120" v="127" actId="26606"/>
          <ac:cxnSpMkLst>
            <pc:docMk/>
            <pc:sldMk cId="2094559547" sldId="276"/>
            <ac:cxnSpMk id="27" creationId="{1A901C3D-CFAE-460D-BD0E-7D22164D7DFB}"/>
          </ac:cxnSpMkLst>
        </pc:cxnChg>
        <pc:cxnChg chg="add del">
          <ac:chgData name="Pitts, Valerie J." userId="4af485f5-cd9d-4364-ba3c-476b96d1023d" providerId="ADAL" clId="{7B442F20-3B58-4170-AF9F-81995019059F}" dt="2023-07-03T14:44:36.120" v="127" actId="26606"/>
          <ac:cxnSpMkLst>
            <pc:docMk/>
            <pc:sldMk cId="2094559547" sldId="276"/>
            <ac:cxnSpMk id="29" creationId="{837C0EA9-1437-4437-9D20-2BBDA1AA9FF8}"/>
          </ac:cxnSpMkLst>
        </pc:cxnChg>
        <pc:cxnChg chg="add del">
          <ac:chgData name="Pitts, Valerie J." userId="4af485f5-cd9d-4364-ba3c-476b96d1023d" providerId="ADAL" clId="{7B442F20-3B58-4170-AF9F-81995019059F}" dt="2023-07-03T14:44:44.252" v="129" actId="26606"/>
          <ac:cxnSpMkLst>
            <pc:docMk/>
            <pc:sldMk cId="2094559547" sldId="276"/>
            <ac:cxnSpMk id="44" creationId="{C5ECDEE1-7093-418F-9CF5-24EEB115C1C1}"/>
          </ac:cxnSpMkLst>
        </pc:cxnChg>
        <pc:cxnChg chg="add del">
          <ac:chgData name="Pitts, Valerie J." userId="4af485f5-cd9d-4364-ba3c-476b96d1023d" providerId="ADAL" clId="{7B442F20-3B58-4170-AF9F-81995019059F}" dt="2023-07-03T14:44:44.252" v="129" actId="26606"/>
          <ac:cxnSpMkLst>
            <pc:docMk/>
            <pc:sldMk cId="2094559547" sldId="276"/>
            <ac:cxnSpMk id="45" creationId="{045062AF-EB11-4651-BC4A-4DA21768DE8E}"/>
          </ac:cxnSpMkLst>
        </pc:cxnChg>
        <pc:cxnChg chg="add del">
          <ac:chgData name="Pitts, Valerie J." userId="4af485f5-cd9d-4364-ba3c-476b96d1023d" providerId="ADAL" clId="{7B442F20-3B58-4170-AF9F-81995019059F}" dt="2023-07-03T14:44:56.785" v="133" actId="26606"/>
          <ac:cxnSpMkLst>
            <pc:docMk/>
            <pc:sldMk cId="2094559547" sldId="276"/>
            <ac:cxnSpMk id="69" creationId="{7D1CBE93-B17D-4509-843C-82287C38032A}"/>
          </ac:cxnSpMkLst>
        </pc:cxnChg>
        <pc:cxnChg chg="add del">
          <ac:chgData name="Pitts, Valerie J." userId="4af485f5-cd9d-4364-ba3c-476b96d1023d" providerId="ADAL" clId="{7B442F20-3B58-4170-AF9F-81995019059F}" dt="2023-07-03T14:44:56.785" v="133" actId="26606"/>
          <ac:cxnSpMkLst>
            <pc:docMk/>
            <pc:sldMk cId="2094559547" sldId="276"/>
            <ac:cxnSpMk id="70" creationId="{AE6277B4-6A43-48AB-89B2-3442221619CC}"/>
          </ac:cxnSpMkLst>
        </pc:cxnChg>
        <pc:cxnChg chg="add">
          <ac:chgData name="Pitts, Valerie J." userId="4af485f5-cd9d-4364-ba3c-476b96d1023d" providerId="ADAL" clId="{7B442F20-3B58-4170-AF9F-81995019059F}" dt="2023-07-03T14:44:56.788" v="134" actId="26606"/>
          <ac:cxnSpMkLst>
            <pc:docMk/>
            <pc:sldMk cId="2094559547" sldId="276"/>
            <ac:cxnSpMk id="74" creationId="{0B5F7E3B-C5F1-40E0-A491-558BAFBC1127}"/>
          </ac:cxnSpMkLst>
        </pc:cxnChg>
      </pc:sldChg>
    </pc:docChg>
  </pc:docChgLst>
  <pc:docChgLst>
    <pc:chgData name="Pitts, Valerie J." userId="4af485f5-cd9d-4364-ba3c-476b96d1023d" providerId="ADAL" clId="{8F993944-8521-4CC5-87C7-701C967985B2}"/>
    <pc:docChg chg="modSld">
      <pc:chgData name="Pitts, Valerie J." userId="4af485f5-cd9d-4364-ba3c-476b96d1023d" providerId="ADAL" clId="{8F993944-8521-4CC5-87C7-701C967985B2}" dt="2023-07-12T18:19:11.481" v="1" actId="6549"/>
      <pc:docMkLst>
        <pc:docMk/>
      </pc:docMkLst>
      <pc:sldChg chg="modNotesTx">
        <pc:chgData name="Pitts, Valerie J." userId="4af485f5-cd9d-4364-ba3c-476b96d1023d" providerId="ADAL" clId="{8F993944-8521-4CC5-87C7-701C967985B2}" dt="2023-07-12T18:18:59.136" v="0" actId="6549"/>
        <pc:sldMkLst>
          <pc:docMk/>
          <pc:sldMk cId="1126260586" sldId="262"/>
        </pc:sldMkLst>
      </pc:sldChg>
      <pc:sldChg chg="modNotesTx">
        <pc:chgData name="Pitts, Valerie J." userId="4af485f5-cd9d-4364-ba3c-476b96d1023d" providerId="ADAL" clId="{8F993944-8521-4CC5-87C7-701C967985B2}" dt="2023-07-12T18:19:11.481" v="1" actId="6549"/>
        <pc:sldMkLst>
          <pc:docMk/>
          <pc:sldMk cId="1028217856" sldId="2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F4C27C-E921-412A-9352-AA186144612A}" type="datetimeFigureOut">
              <a:rPr lang="en-US" smtClean="0"/>
              <a:t>7/12/2023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B71EAB-76F5-4883-BBEB-F8FA7949BA67}" type="slidenum">
              <a:rPr lang="en-US" smtClean="0"/>
              <a:t>‹#›</a:t>
            </a:fld>
            <a:endParaRPr lang="en-US"/>
          </a:p>
        </p:txBody>
      </p:sp>
    </p:spTree>
    <p:extLst>
      <p:ext uri="{BB962C8B-B14F-4D97-AF65-F5344CB8AC3E}">
        <p14:creationId xmlns:p14="http://schemas.microsoft.com/office/powerpoint/2010/main" val="3083824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B71EAB-76F5-4883-BBEB-F8FA7949BA67}" type="slidenum">
              <a:rPr lang="en-US" smtClean="0"/>
              <a:t>1</a:t>
            </a:fld>
            <a:endParaRPr lang="en-US"/>
          </a:p>
        </p:txBody>
      </p:sp>
    </p:spTree>
    <p:extLst>
      <p:ext uri="{BB962C8B-B14F-4D97-AF65-F5344CB8AC3E}">
        <p14:creationId xmlns:p14="http://schemas.microsoft.com/office/powerpoint/2010/main" val="1641434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B71EAB-76F5-4883-BBEB-F8FA7949BA67}" type="slidenum">
              <a:rPr lang="en-US" smtClean="0"/>
              <a:t>2</a:t>
            </a:fld>
            <a:endParaRPr lang="en-US"/>
          </a:p>
        </p:txBody>
      </p:sp>
    </p:spTree>
    <p:extLst>
      <p:ext uri="{BB962C8B-B14F-4D97-AF65-F5344CB8AC3E}">
        <p14:creationId xmlns:p14="http://schemas.microsoft.com/office/powerpoint/2010/main" val="31077445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492CFE-D99C-4FEB-A435-2559104019F5}"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E25741-1DA4-4408-9C66-93DDB1E2E552}" type="slidenum">
              <a:rPr lang="en-US" smtClean="0"/>
              <a:t>‹#›</a:t>
            </a:fld>
            <a:endParaRPr lang="en-US"/>
          </a:p>
        </p:txBody>
      </p:sp>
      <p:pic>
        <p:nvPicPr>
          <p:cNvPr id="7" name="Picture 6">
            <a:extLst>
              <a:ext uri="{FF2B5EF4-FFF2-40B4-BE49-F238E27FC236}">
                <a16:creationId xmlns:a16="http://schemas.microsoft.com/office/drawing/2014/main" id="{C42D267E-FD95-C354-8DC3-B4CF017AB3F3}"/>
              </a:ext>
            </a:extLst>
          </p:cNvPr>
          <p:cNvPicPr>
            <a:picLocks noChangeAspect="1"/>
          </p:cNvPicPr>
          <p:nvPr userDrawn="1"/>
        </p:nvPicPr>
        <p:blipFill>
          <a:blip r:embed="rId2"/>
          <a:stretch>
            <a:fillRect/>
          </a:stretch>
        </p:blipFill>
        <p:spPr>
          <a:xfrm>
            <a:off x="838200" y="23813"/>
            <a:ext cx="3068877" cy="1019727"/>
          </a:xfrm>
          <a:prstGeom prst="rect">
            <a:avLst/>
          </a:prstGeom>
        </p:spPr>
      </p:pic>
    </p:spTree>
    <p:extLst>
      <p:ext uri="{BB962C8B-B14F-4D97-AF65-F5344CB8AC3E}">
        <p14:creationId xmlns:p14="http://schemas.microsoft.com/office/powerpoint/2010/main" val="3918799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492CFE-D99C-4FEB-A435-2559104019F5}"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E25741-1DA4-4408-9C66-93DDB1E2E552}" type="slidenum">
              <a:rPr lang="en-US" smtClean="0"/>
              <a:t>‹#›</a:t>
            </a:fld>
            <a:endParaRPr lang="en-US"/>
          </a:p>
        </p:txBody>
      </p:sp>
    </p:spTree>
    <p:extLst>
      <p:ext uri="{BB962C8B-B14F-4D97-AF65-F5344CB8AC3E}">
        <p14:creationId xmlns:p14="http://schemas.microsoft.com/office/powerpoint/2010/main" val="215447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492CFE-D99C-4FEB-A435-2559104019F5}"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E25741-1DA4-4408-9C66-93DDB1E2E55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16711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492CFE-D99C-4FEB-A435-2559104019F5}"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E25741-1DA4-4408-9C66-93DDB1E2E552}" type="slidenum">
              <a:rPr lang="en-US" smtClean="0"/>
              <a:t>‹#›</a:t>
            </a:fld>
            <a:endParaRPr lang="en-US"/>
          </a:p>
        </p:txBody>
      </p:sp>
    </p:spTree>
    <p:extLst>
      <p:ext uri="{BB962C8B-B14F-4D97-AF65-F5344CB8AC3E}">
        <p14:creationId xmlns:p14="http://schemas.microsoft.com/office/powerpoint/2010/main" val="1415770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492CFE-D99C-4FEB-A435-2559104019F5}"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E25741-1DA4-4408-9C66-93DDB1E2E55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316961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492CFE-D99C-4FEB-A435-2559104019F5}"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E25741-1DA4-4408-9C66-93DDB1E2E552}" type="slidenum">
              <a:rPr lang="en-US" smtClean="0"/>
              <a:t>‹#›</a:t>
            </a:fld>
            <a:endParaRPr lang="en-US"/>
          </a:p>
        </p:txBody>
      </p:sp>
    </p:spTree>
    <p:extLst>
      <p:ext uri="{BB962C8B-B14F-4D97-AF65-F5344CB8AC3E}">
        <p14:creationId xmlns:p14="http://schemas.microsoft.com/office/powerpoint/2010/main" val="34898769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492CFE-D99C-4FEB-A435-2559104019F5}"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E25741-1DA4-4408-9C66-93DDB1E2E552}" type="slidenum">
              <a:rPr lang="en-US" smtClean="0"/>
              <a:t>‹#›</a:t>
            </a:fld>
            <a:endParaRPr lang="en-US"/>
          </a:p>
        </p:txBody>
      </p:sp>
    </p:spTree>
    <p:extLst>
      <p:ext uri="{BB962C8B-B14F-4D97-AF65-F5344CB8AC3E}">
        <p14:creationId xmlns:p14="http://schemas.microsoft.com/office/powerpoint/2010/main" val="708304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492CFE-D99C-4FEB-A435-2559104019F5}"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E25741-1DA4-4408-9C66-93DDB1E2E552}" type="slidenum">
              <a:rPr lang="en-US" smtClean="0"/>
              <a:t>‹#›</a:t>
            </a:fld>
            <a:endParaRPr lang="en-US"/>
          </a:p>
        </p:txBody>
      </p:sp>
    </p:spTree>
    <p:extLst>
      <p:ext uri="{BB962C8B-B14F-4D97-AF65-F5344CB8AC3E}">
        <p14:creationId xmlns:p14="http://schemas.microsoft.com/office/powerpoint/2010/main" val="3959203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492CFE-D99C-4FEB-A435-2559104019F5}"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E25741-1DA4-4408-9C66-93DDB1E2E552}" type="slidenum">
              <a:rPr lang="en-US" smtClean="0"/>
              <a:t>‹#›</a:t>
            </a:fld>
            <a:endParaRPr lang="en-US"/>
          </a:p>
        </p:txBody>
      </p:sp>
    </p:spTree>
    <p:extLst>
      <p:ext uri="{BB962C8B-B14F-4D97-AF65-F5344CB8AC3E}">
        <p14:creationId xmlns:p14="http://schemas.microsoft.com/office/powerpoint/2010/main" val="3518095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492CFE-D99C-4FEB-A435-2559104019F5}"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E25741-1DA4-4408-9C66-93DDB1E2E552}" type="slidenum">
              <a:rPr lang="en-US" smtClean="0"/>
              <a:t>‹#›</a:t>
            </a:fld>
            <a:endParaRPr lang="en-US"/>
          </a:p>
        </p:txBody>
      </p:sp>
    </p:spTree>
    <p:extLst>
      <p:ext uri="{BB962C8B-B14F-4D97-AF65-F5344CB8AC3E}">
        <p14:creationId xmlns:p14="http://schemas.microsoft.com/office/powerpoint/2010/main" val="352147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492CFE-D99C-4FEB-A435-2559104019F5}" type="datetimeFigureOut">
              <a:rPr lang="en-US" smtClean="0"/>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E25741-1DA4-4408-9C66-93DDB1E2E552}" type="slidenum">
              <a:rPr lang="en-US" smtClean="0"/>
              <a:t>‹#›</a:t>
            </a:fld>
            <a:endParaRPr lang="en-US"/>
          </a:p>
        </p:txBody>
      </p:sp>
    </p:spTree>
    <p:extLst>
      <p:ext uri="{BB962C8B-B14F-4D97-AF65-F5344CB8AC3E}">
        <p14:creationId xmlns:p14="http://schemas.microsoft.com/office/powerpoint/2010/main" val="3886188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492CFE-D99C-4FEB-A435-2559104019F5}" type="datetimeFigureOut">
              <a:rPr lang="en-US" smtClean="0"/>
              <a:t>7/12/2023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E25741-1DA4-4408-9C66-93DDB1E2E552}" type="slidenum">
              <a:rPr lang="en-US" smtClean="0"/>
              <a:t>‹#›</a:t>
            </a:fld>
            <a:endParaRPr lang="en-US"/>
          </a:p>
        </p:txBody>
      </p:sp>
    </p:spTree>
    <p:extLst>
      <p:ext uri="{BB962C8B-B14F-4D97-AF65-F5344CB8AC3E}">
        <p14:creationId xmlns:p14="http://schemas.microsoft.com/office/powerpoint/2010/main" val="1563903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492CFE-D99C-4FEB-A435-2559104019F5}" type="datetimeFigureOut">
              <a:rPr lang="en-US" smtClean="0"/>
              <a:t>7/12/2023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E25741-1DA4-4408-9C66-93DDB1E2E552}" type="slidenum">
              <a:rPr lang="en-US" smtClean="0"/>
              <a:t>‹#›</a:t>
            </a:fld>
            <a:endParaRPr lang="en-US"/>
          </a:p>
        </p:txBody>
      </p:sp>
    </p:spTree>
    <p:extLst>
      <p:ext uri="{BB962C8B-B14F-4D97-AF65-F5344CB8AC3E}">
        <p14:creationId xmlns:p14="http://schemas.microsoft.com/office/powerpoint/2010/main" val="370860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492CFE-D99C-4FEB-A435-2559104019F5}" type="datetimeFigureOut">
              <a:rPr lang="en-US" smtClean="0"/>
              <a:t>7/12/2023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E25741-1DA4-4408-9C66-93DDB1E2E552}" type="slidenum">
              <a:rPr lang="en-US" smtClean="0"/>
              <a:t>‹#›</a:t>
            </a:fld>
            <a:endParaRPr lang="en-US"/>
          </a:p>
        </p:txBody>
      </p:sp>
    </p:spTree>
    <p:extLst>
      <p:ext uri="{BB962C8B-B14F-4D97-AF65-F5344CB8AC3E}">
        <p14:creationId xmlns:p14="http://schemas.microsoft.com/office/powerpoint/2010/main" val="2683601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492CFE-D99C-4FEB-A435-2559104019F5}" type="datetimeFigureOut">
              <a:rPr lang="en-US" smtClean="0"/>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E25741-1DA4-4408-9C66-93DDB1E2E552}" type="slidenum">
              <a:rPr lang="en-US" smtClean="0"/>
              <a:t>‹#›</a:t>
            </a:fld>
            <a:endParaRPr lang="en-US"/>
          </a:p>
        </p:txBody>
      </p:sp>
    </p:spTree>
    <p:extLst>
      <p:ext uri="{BB962C8B-B14F-4D97-AF65-F5344CB8AC3E}">
        <p14:creationId xmlns:p14="http://schemas.microsoft.com/office/powerpoint/2010/main" val="1977816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E25741-1DA4-4408-9C66-93DDB1E2E552}" type="slidenum">
              <a:rPr lang="en-US" smtClean="0"/>
              <a:t>‹#›</a:t>
            </a:fld>
            <a:endParaRPr lang="en-US"/>
          </a:p>
        </p:txBody>
      </p:sp>
      <p:sp>
        <p:nvSpPr>
          <p:cNvPr id="5" name="Date Placeholder 4"/>
          <p:cNvSpPr>
            <a:spLocks noGrp="1"/>
          </p:cNvSpPr>
          <p:nvPr>
            <p:ph type="dt" sz="half" idx="10"/>
          </p:nvPr>
        </p:nvSpPr>
        <p:spPr/>
        <p:txBody>
          <a:bodyPr/>
          <a:lstStyle/>
          <a:p>
            <a:fld id="{4B492CFE-D99C-4FEB-A435-2559104019F5}" type="datetimeFigureOut">
              <a:rPr lang="en-US" smtClean="0"/>
              <a:t>7/12/2023</a:t>
            </a:fld>
            <a:endParaRPr lang="en-US"/>
          </a:p>
        </p:txBody>
      </p:sp>
    </p:spTree>
    <p:extLst>
      <p:ext uri="{BB962C8B-B14F-4D97-AF65-F5344CB8AC3E}">
        <p14:creationId xmlns:p14="http://schemas.microsoft.com/office/powerpoint/2010/main" val="2685605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B492CFE-D99C-4FEB-A435-2559104019F5}" type="datetimeFigureOut">
              <a:rPr lang="en-US" smtClean="0"/>
              <a:t>7/12/2023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6E25741-1DA4-4408-9C66-93DDB1E2E552}" type="slidenum">
              <a:rPr lang="en-US" smtClean="0"/>
              <a:t>‹#›</a:t>
            </a:fld>
            <a:endParaRPr lang="en-US"/>
          </a:p>
        </p:txBody>
      </p:sp>
    </p:spTree>
    <p:extLst>
      <p:ext uri="{BB962C8B-B14F-4D97-AF65-F5344CB8AC3E}">
        <p14:creationId xmlns:p14="http://schemas.microsoft.com/office/powerpoint/2010/main" val="694390621"/>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form.jotform.com/222363825386057" TargetMode="External"/><Relationship Id="rId7" Type="http://schemas.openxmlformats.org/officeDocument/2006/relationships/hyperlink" Target="https://www.jotform.com/build/231725767490060" TargetMode="External"/><Relationship Id="rId2" Type="http://schemas.openxmlformats.org/officeDocument/2006/relationships/hyperlink" Target="https://www.engr.uky.edu/about/faculty-and-staff-resources#collapse64a2de1ba55b4" TargetMode="External"/><Relationship Id="rId1" Type="http://schemas.openxmlformats.org/officeDocument/2006/relationships/slideLayout" Target="../slideLayouts/slideLayout2.xml"/><Relationship Id="rId6" Type="http://schemas.openxmlformats.org/officeDocument/2006/relationships/hyperlink" Target="https://www.jotform.com/build/231726295933059" TargetMode="External"/><Relationship Id="rId5" Type="http://schemas.openxmlformats.org/officeDocument/2006/relationships/hyperlink" Target="https://www.jotform.com/build/231725567174057" TargetMode="External"/><Relationship Id="rId4" Type="http://schemas.openxmlformats.org/officeDocument/2006/relationships/hyperlink" Target="https://form.jotform.com/230965224438055" TargetMode="Externa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Valerie.pitts@uky.edu" TargetMode="Externa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22122-B8DC-8DD2-F5D7-DC12D0A53DA6}"/>
              </a:ext>
            </a:extLst>
          </p:cNvPr>
          <p:cNvSpPr>
            <a:spLocks noGrp="1"/>
          </p:cNvSpPr>
          <p:nvPr>
            <p:ph type="ctrTitle"/>
          </p:nvPr>
        </p:nvSpPr>
        <p:spPr/>
        <p:txBody>
          <a:bodyPr/>
          <a:lstStyle/>
          <a:p>
            <a:r>
              <a:rPr lang="en-US" dirty="0"/>
              <a:t>College of Engineering</a:t>
            </a:r>
            <a:br>
              <a:rPr lang="en-US" dirty="0"/>
            </a:br>
            <a:r>
              <a:rPr lang="en-US" dirty="0"/>
              <a:t>Exchange Visitor Training</a:t>
            </a:r>
          </a:p>
        </p:txBody>
      </p:sp>
      <p:sp>
        <p:nvSpPr>
          <p:cNvPr id="3" name="Subtitle 2">
            <a:extLst>
              <a:ext uri="{FF2B5EF4-FFF2-40B4-BE49-F238E27FC236}">
                <a16:creationId xmlns:a16="http://schemas.microsoft.com/office/drawing/2014/main" id="{38D27B9F-11DD-9A14-45D8-3FC9984A4678}"/>
              </a:ext>
            </a:extLst>
          </p:cNvPr>
          <p:cNvSpPr>
            <a:spLocks noGrp="1"/>
          </p:cNvSpPr>
          <p:nvPr>
            <p:ph type="subTitle" idx="1"/>
          </p:nvPr>
        </p:nvSpPr>
        <p:spPr/>
        <p:txBody>
          <a:bodyPr/>
          <a:lstStyle/>
          <a:p>
            <a:r>
              <a:rPr lang="en-US" dirty="0"/>
              <a:t>July 2023</a:t>
            </a:r>
          </a:p>
        </p:txBody>
      </p:sp>
      <p:pic>
        <p:nvPicPr>
          <p:cNvPr id="5" name="Picture 4">
            <a:extLst>
              <a:ext uri="{FF2B5EF4-FFF2-40B4-BE49-F238E27FC236}">
                <a16:creationId xmlns:a16="http://schemas.microsoft.com/office/drawing/2014/main" id="{3FF6902A-C0E8-66F4-41A6-204234352675}"/>
              </a:ext>
            </a:extLst>
          </p:cNvPr>
          <p:cNvPicPr>
            <a:picLocks noChangeAspect="1"/>
          </p:cNvPicPr>
          <p:nvPr/>
        </p:nvPicPr>
        <p:blipFill>
          <a:blip r:embed="rId3">
            <a:extLst>
              <a:ext uri="{BEBA8EAE-BF5A-486C-A8C5-ECC9F3942E4B}">
                <a14:imgProps xmlns:a14="http://schemas.microsoft.com/office/drawing/2010/main">
                  <a14:imgLayer r:embed="rId4">
                    <a14:imgEffect>
                      <a14:saturation sat="200000"/>
                    </a14:imgEffect>
                  </a14:imgLayer>
                </a14:imgProps>
              </a:ext>
            </a:extLst>
          </a:blip>
          <a:stretch>
            <a:fillRect/>
          </a:stretch>
        </p:blipFill>
        <p:spPr>
          <a:xfrm>
            <a:off x="-1" y="0"/>
            <a:ext cx="3699767" cy="1229360"/>
          </a:xfrm>
          <a:prstGeom prst="rect">
            <a:avLst/>
          </a:prstGeom>
        </p:spPr>
      </p:pic>
    </p:spTree>
    <p:extLst>
      <p:ext uri="{BB962C8B-B14F-4D97-AF65-F5344CB8AC3E}">
        <p14:creationId xmlns:p14="http://schemas.microsoft.com/office/powerpoint/2010/main" val="1126260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5" name="Title 4">
            <a:extLst>
              <a:ext uri="{FF2B5EF4-FFF2-40B4-BE49-F238E27FC236}">
                <a16:creationId xmlns:a16="http://schemas.microsoft.com/office/drawing/2014/main" id="{09CDFCDF-BC11-A776-286C-65B8A2933206}"/>
              </a:ext>
            </a:extLst>
          </p:cNvPr>
          <p:cNvSpPr>
            <a:spLocks noGrp="1"/>
          </p:cNvSpPr>
          <p:nvPr>
            <p:ph type="title"/>
          </p:nvPr>
        </p:nvSpPr>
        <p:spPr>
          <a:xfrm>
            <a:off x="643467" y="816638"/>
            <a:ext cx="3367359" cy="5224724"/>
          </a:xfrm>
        </p:spPr>
        <p:txBody>
          <a:bodyPr anchor="ctr">
            <a:normAutofit/>
          </a:bodyPr>
          <a:lstStyle/>
          <a:p>
            <a:r>
              <a:rPr lang="en-US" b="1" dirty="0"/>
              <a:t>J-1 Exchange Visitor Procedure</a:t>
            </a:r>
            <a:r>
              <a:rPr lang="en-US" dirty="0"/>
              <a:t>	</a:t>
            </a:r>
            <a:endParaRPr lang="en-US"/>
          </a:p>
        </p:txBody>
      </p:sp>
      <p:sp>
        <p:nvSpPr>
          <p:cNvPr id="6" name="Content Placeholder 5">
            <a:extLst>
              <a:ext uri="{FF2B5EF4-FFF2-40B4-BE49-F238E27FC236}">
                <a16:creationId xmlns:a16="http://schemas.microsoft.com/office/drawing/2014/main" id="{36C66DD1-C9D9-3021-CDE2-937C38DAA943}"/>
              </a:ext>
            </a:extLst>
          </p:cNvPr>
          <p:cNvSpPr>
            <a:spLocks noGrp="1"/>
          </p:cNvSpPr>
          <p:nvPr>
            <p:ph idx="1"/>
          </p:nvPr>
        </p:nvSpPr>
        <p:spPr>
          <a:xfrm>
            <a:off x="4654294" y="816638"/>
            <a:ext cx="5536185" cy="5224724"/>
          </a:xfrm>
        </p:spPr>
        <p:txBody>
          <a:bodyPr anchor="ctr">
            <a:normAutofit lnSpcReduction="10000"/>
          </a:bodyPr>
          <a:lstStyle/>
          <a:p>
            <a:pPr marL="0" marR="0" indent="0">
              <a:lnSpc>
                <a:spcPct val="90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Visiting Scholars and faculty appointments are covered by AR 5:1 and the Provost Protocol for Appointing Visiting Scholars.  </a:t>
            </a:r>
          </a:p>
          <a:p>
            <a:pPr marL="0" marR="0" indent="0">
              <a:lnSpc>
                <a:spcPct val="90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If an exchange visitor is enrolled in any university (even as an ABD PhD. Candidate), follow the instructions for appointing visiting graduate students. </a:t>
            </a:r>
          </a:p>
          <a:p>
            <a:pPr marL="0" marR="0" indent="0">
              <a:lnSpc>
                <a:spcPct val="90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It is important to note the difference between visiting scholars and visiting faculty members.  Visiting scholars do research while at UK and </a:t>
            </a:r>
            <a:r>
              <a:rPr lang="en-US" u="sng" dirty="0">
                <a:effectLst/>
                <a:latin typeface="Calibri" panose="020F0502020204030204" pitchFamily="34" charset="0"/>
                <a:ea typeface="Calibri" panose="020F0502020204030204" pitchFamily="34" charset="0"/>
                <a:cs typeface="Times New Roman" panose="02020603050405020304" pitchFamily="18" charset="0"/>
              </a:rPr>
              <a:t>DO NOT TEACH</a:t>
            </a:r>
            <a:r>
              <a:rPr lang="en-US" dirty="0">
                <a:effectLst/>
                <a:latin typeface="Calibri" panose="020F0502020204030204" pitchFamily="34" charset="0"/>
                <a:ea typeface="Calibri" panose="020F0502020204030204" pitchFamily="34" charset="0"/>
                <a:cs typeface="Times New Roman" panose="02020603050405020304" pitchFamily="18" charset="0"/>
              </a:rPr>
              <a:t>, while visiting faculty are primarily assigned teaching responsibilities.</a:t>
            </a:r>
          </a:p>
          <a:p>
            <a:pPr marL="0" marR="0" indent="0">
              <a:lnSpc>
                <a:spcPct val="90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Visiting scholars/faculty members have temporary academic appointments with the University not to exceed one year.  Renewals are only accepted for approval by the Provost in rare instances and must be well justified.  Visiting scholars/faculty do not typically receive a salary from the University, however as temporary academic staff, they are eligible for some UK benefits, such as a UK ID card, parking permit, and medical insurance.  For a complete list of benefits see AR 5:1</a:t>
            </a:r>
          </a:p>
          <a:p>
            <a:pPr marL="0" indent="0">
              <a:lnSpc>
                <a:spcPct val="90000"/>
              </a:lnSpc>
              <a:buNone/>
            </a:pPr>
            <a:endParaRPr lang="en-US" sz="1500" dirty="0"/>
          </a:p>
        </p:txBody>
      </p:sp>
      <p:pic>
        <p:nvPicPr>
          <p:cNvPr id="7" name="Picture 6">
            <a:extLst>
              <a:ext uri="{FF2B5EF4-FFF2-40B4-BE49-F238E27FC236}">
                <a16:creationId xmlns:a16="http://schemas.microsoft.com/office/drawing/2014/main" id="{4E1F5F12-F1F6-10CA-21F7-355B57D763E9}"/>
              </a:ext>
            </a:extLst>
          </p:cNvPr>
          <p:cNvPicPr>
            <a:picLocks noChangeAspect="1"/>
          </p:cNvPicPr>
          <p:nvPr/>
        </p:nvPicPr>
        <p:blipFill>
          <a:blip r:embed="rId2">
            <a:extLst>
              <a:ext uri="{BEBA8EAE-BF5A-486C-A8C5-ECC9F3942E4B}">
                <a14:imgProps xmlns:a14="http://schemas.microsoft.com/office/drawing/2010/main">
                  <a14:imgLayer r:embed="rId3">
                    <a14:imgEffect>
                      <a14:saturation sat="200000"/>
                    </a14:imgEffect>
                  </a14:imgLayer>
                </a14:imgProps>
              </a:ext>
            </a:extLst>
          </a:blip>
          <a:stretch>
            <a:fillRect/>
          </a:stretch>
        </p:blipFill>
        <p:spPr>
          <a:xfrm>
            <a:off x="-1" y="0"/>
            <a:ext cx="3699767" cy="1229360"/>
          </a:xfrm>
          <a:prstGeom prst="rect">
            <a:avLst/>
          </a:prstGeom>
        </p:spPr>
      </p:pic>
    </p:spTree>
    <p:extLst>
      <p:ext uri="{BB962C8B-B14F-4D97-AF65-F5344CB8AC3E}">
        <p14:creationId xmlns:p14="http://schemas.microsoft.com/office/powerpoint/2010/main" val="3214297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BCDDA2C-222A-BDCF-E73B-4D41AFCFC5E6}"/>
              </a:ext>
            </a:extLst>
          </p:cNvPr>
          <p:cNvSpPr>
            <a:spLocks noGrp="1"/>
          </p:cNvSpPr>
          <p:nvPr>
            <p:ph type="title"/>
          </p:nvPr>
        </p:nvSpPr>
        <p:spPr>
          <a:xfrm>
            <a:off x="643467" y="816638"/>
            <a:ext cx="3367359" cy="5224724"/>
          </a:xfrm>
        </p:spPr>
        <p:txBody>
          <a:bodyPr anchor="ctr">
            <a:normAutofit/>
          </a:bodyPr>
          <a:lstStyle/>
          <a:p>
            <a:r>
              <a:rPr lang="en-US" dirty="0"/>
              <a:t>College of Engineering Website</a:t>
            </a:r>
          </a:p>
        </p:txBody>
      </p:sp>
      <p:pic>
        <p:nvPicPr>
          <p:cNvPr id="14" name="Picture 13">
            <a:extLst>
              <a:ext uri="{FF2B5EF4-FFF2-40B4-BE49-F238E27FC236}">
                <a16:creationId xmlns:a16="http://schemas.microsoft.com/office/drawing/2014/main" id="{AD0144A8-43E5-F8B1-4469-F129986CC9B1}"/>
              </a:ext>
            </a:extLst>
          </p:cNvPr>
          <p:cNvPicPr>
            <a:picLocks noChangeAspect="1"/>
          </p:cNvPicPr>
          <p:nvPr/>
        </p:nvPicPr>
        <p:blipFill>
          <a:blip r:embed="rId2"/>
          <a:stretch>
            <a:fillRect/>
          </a:stretch>
        </p:blipFill>
        <p:spPr>
          <a:xfrm>
            <a:off x="4472783" y="683093"/>
            <a:ext cx="5191514" cy="5639642"/>
          </a:xfrm>
          <a:prstGeom prst="rect">
            <a:avLst/>
          </a:prstGeom>
        </p:spPr>
      </p:pic>
    </p:spTree>
    <p:extLst>
      <p:ext uri="{BB962C8B-B14F-4D97-AF65-F5344CB8AC3E}">
        <p14:creationId xmlns:p14="http://schemas.microsoft.com/office/powerpoint/2010/main" val="3133506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4"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2CAA335-3195-708C-3F72-510E67745872}"/>
              </a:ext>
            </a:extLst>
          </p:cNvPr>
          <p:cNvSpPr>
            <a:spLocks noGrp="1"/>
          </p:cNvSpPr>
          <p:nvPr>
            <p:ph type="title"/>
          </p:nvPr>
        </p:nvSpPr>
        <p:spPr>
          <a:xfrm>
            <a:off x="643467" y="816638"/>
            <a:ext cx="3367359" cy="5224724"/>
          </a:xfrm>
        </p:spPr>
        <p:txBody>
          <a:bodyPr anchor="ctr">
            <a:normAutofit/>
          </a:bodyPr>
          <a:lstStyle/>
          <a:p>
            <a:r>
              <a:rPr lang="en-US" dirty="0"/>
              <a:t>College of Engineering Website</a:t>
            </a:r>
          </a:p>
        </p:txBody>
      </p:sp>
      <p:sp>
        <p:nvSpPr>
          <p:cNvPr id="73" name="Content Placeholder 72">
            <a:extLst>
              <a:ext uri="{FF2B5EF4-FFF2-40B4-BE49-F238E27FC236}">
                <a16:creationId xmlns:a16="http://schemas.microsoft.com/office/drawing/2014/main" id="{090D9B3B-45DA-F091-9CC3-536E969F81B7}"/>
              </a:ext>
            </a:extLst>
          </p:cNvPr>
          <p:cNvSpPr>
            <a:spLocks noGrp="1"/>
          </p:cNvSpPr>
          <p:nvPr>
            <p:ph idx="1"/>
          </p:nvPr>
        </p:nvSpPr>
        <p:spPr>
          <a:xfrm>
            <a:off x="4386693" y="1694764"/>
            <a:ext cx="4740054" cy="3058392"/>
          </a:xfrm>
        </p:spPr>
        <p:txBody>
          <a:bodyPr/>
          <a:lstStyle/>
          <a:p>
            <a:pPr algn="l"/>
            <a:r>
              <a:rPr lang="en-US" b="0" i="0" u="none" strike="noStrike" dirty="0">
                <a:solidFill>
                  <a:srgbClr val="333333"/>
                </a:solidFill>
                <a:effectLst/>
                <a:latin typeface="proxima-nova"/>
                <a:hlinkClick r:id="rId2"/>
              </a:rPr>
              <a:t>International Visitors </a:t>
            </a:r>
            <a:endParaRPr lang="en-US" b="0" i="0" dirty="0">
              <a:solidFill>
                <a:srgbClr val="333333"/>
              </a:solidFill>
              <a:effectLst/>
              <a:latin typeface="proxima-nova"/>
            </a:endParaRPr>
          </a:p>
          <a:p>
            <a:pPr algn="l">
              <a:buFont typeface="Arial" panose="020B0604020202020204" pitchFamily="34" charset="0"/>
              <a:buChar char="•"/>
            </a:pPr>
            <a:r>
              <a:rPr lang="en-US" b="0" i="0" u="none" strike="noStrike" dirty="0">
                <a:solidFill>
                  <a:srgbClr val="0033A0"/>
                </a:solidFill>
                <a:effectLst/>
                <a:latin typeface="proxima-nova"/>
                <a:hlinkClick r:id="rId3"/>
              </a:rPr>
              <a:t>J-1 Scholar Extension</a:t>
            </a:r>
            <a:endParaRPr lang="en-US" b="0" i="0" dirty="0">
              <a:solidFill>
                <a:srgbClr val="333333"/>
              </a:solidFill>
              <a:effectLst/>
              <a:latin typeface="proxima-nova"/>
            </a:endParaRPr>
          </a:p>
          <a:p>
            <a:pPr algn="l">
              <a:buFont typeface="Arial" panose="020B0604020202020204" pitchFamily="34" charset="0"/>
              <a:buChar char="•"/>
            </a:pPr>
            <a:r>
              <a:rPr lang="en-US" b="0" i="0" u="none" strike="noStrike" dirty="0">
                <a:solidFill>
                  <a:srgbClr val="0033A0"/>
                </a:solidFill>
                <a:effectLst/>
                <a:latin typeface="proxima-nova"/>
                <a:hlinkClick r:id="rId4"/>
              </a:rPr>
              <a:t>Non-UK Sponsored J-1 (</a:t>
            </a:r>
            <a:r>
              <a:rPr lang="en-US" b="0" i="0" u="none" strike="noStrike" dirty="0" err="1">
                <a:solidFill>
                  <a:srgbClr val="0033A0"/>
                </a:solidFill>
                <a:effectLst/>
                <a:latin typeface="proxima-nova"/>
                <a:hlinkClick r:id="rId4"/>
              </a:rPr>
              <a:t>Fullbright</a:t>
            </a:r>
            <a:r>
              <a:rPr lang="en-US" b="0" i="0" u="none" strike="noStrike" dirty="0">
                <a:solidFill>
                  <a:srgbClr val="0033A0"/>
                </a:solidFill>
                <a:effectLst/>
                <a:latin typeface="proxima-nova"/>
                <a:hlinkClick r:id="rId4"/>
              </a:rPr>
              <a:t> Scholar)</a:t>
            </a:r>
            <a:endParaRPr lang="en-US" b="0" i="0" dirty="0">
              <a:solidFill>
                <a:srgbClr val="333333"/>
              </a:solidFill>
              <a:effectLst/>
              <a:latin typeface="proxima-nova"/>
            </a:endParaRPr>
          </a:p>
          <a:p>
            <a:pPr algn="l">
              <a:buFont typeface="Arial" panose="020B0604020202020204" pitchFamily="34" charset="0"/>
              <a:buChar char="•"/>
            </a:pPr>
            <a:r>
              <a:rPr lang="en-US" b="0" i="0" u="none" strike="noStrike" dirty="0">
                <a:solidFill>
                  <a:srgbClr val="0033A0"/>
                </a:solidFill>
                <a:effectLst/>
                <a:latin typeface="proxima-nova"/>
                <a:hlinkClick r:id="rId5"/>
              </a:rPr>
              <a:t>H1-B Application</a:t>
            </a:r>
            <a:endParaRPr lang="en-US" b="0" i="0" dirty="0">
              <a:solidFill>
                <a:srgbClr val="333333"/>
              </a:solidFill>
              <a:effectLst/>
              <a:latin typeface="proxima-nova"/>
            </a:endParaRPr>
          </a:p>
          <a:p>
            <a:pPr algn="l">
              <a:buFont typeface="Arial" panose="020B0604020202020204" pitchFamily="34" charset="0"/>
              <a:buChar char="•"/>
            </a:pPr>
            <a:r>
              <a:rPr lang="en-US" b="0" i="0" u="none" strike="noStrike" dirty="0">
                <a:solidFill>
                  <a:srgbClr val="0033A0"/>
                </a:solidFill>
                <a:effectLst/>
                <a:latin typeface="proxima-nova"/>
                <a:hlinkClick r:id="rId6"/>
              </a:rPr>
              <a:t>J-1 Exchange Visitor Candidate Information</a:t>
            </a:r>
            <a:endParaRPr lang="en-US" b="0" i="0" dirty="0">
              <a:solidFill>
                <a:srgbClr val="333333"/>
              </a:solidFill>
              <a:effectLst/>
              <a:latin typeface="proxima-nova"/>
            </a:endParaRPr>
          </a:p>
          <a:p>
            <a:pPr algn="l">
              <a:buFont typeface="Arial" panose="020B0604020202020204" pitchFamily="34" charset="0"/>
              <a:buChar char="•"/>
            </a:pPr>
            <a:r>
              <a:rPr lang="en-US" b="0" i="0" u="none" strike="noStrike" dirty="0">
                <a:solidFill>
                  <a:srgbClr val="0033A0"/>
                </a:solidFill>
                <a:effectLst/>
                <a:latin typeface="proxima-nova"/>
                <a:hlinkClick r:id="rId7"/>
              </a:rPr>
              <a:t>J-1 Department Information</a:t>
            </a:r>
            <a:endParaRPr lang="en-US" b="0" i="0" dirty="0">
              <a:solidFill>
                <a:srgbClr val="333333"/>
              </a:solidFill>
              <a:effectLst/>
              <a:latin typeface="proxima-nova"/>
            </a:endParaRPr>
          </a:p>
          <a:p>
            <a:endParaRPr lang="en-US" dirty="0"/>
          </a:p>
        </p:txBody>
      </p:sp>
    </p:spTree>
    <p:extLst>
      <p:ext uri="{BB962C8B-B14F-4D97-AF65-F5344CB8AC3E}">
        <p14:creationId xmlns:p14="http://schemas.microsoft.com/office/powerpoint/2010/main" val="2094559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7592B8D-2E3B-7FEF-E9D2-B5067E7AD265}"/>
              </a:ext>
            </a:extLst>
          </p:cNvPr>
          <p:cNvSpPr>
            <a:spLocks noGrp="1"/>
          </p:cNvSpPr>
          <p:nvPr>
            <p:ph type="title"/>
          </p:nvPr>
        </p:nvSpPr>
        <p:spPr>
          <a:xfrm>
            <a:off x="643467" y="816638"/>
            <a:ext cx="3367359" cy="5224724"/>
          </a:xfrm>
        </p:spPr>
        <p:txBody>
          <a:bodyPr anchor="ctr">
            <a:normAutofit/>
          </a:bodyPr>
          <a:lstStyle/>
          <a:p>
            <a:r>
              <a:rPr lang="en-US" b="1" dirty="0"/>
              <a:t>J-1 Exchange Visitor Procedure</a:t>
            </a:r>
            <a:endParaRPr lang="en-US" dirty="0"/>
          </a:p>
        </p:txBody>
      </p:sp>
      <p:sp>
        <p:nvSpPr>
          <p:cNvPr id="3" name="Content Placeholder 2">
            <a:extLst>
              <a:ext uri="{FF2B5EF4-FFF2-40B4-BE49-F238E27FC236}">
                <a16:creationId xmlns:a16="http://schemas.microsoft.com/office/drawing/2014/main" id="{4EEE7E44-5922-A1AD-91AD-F8D4ED4132A0}"/>
              </a:ext>
            </a:extLst>
          </p:cNvPr>
          <p:cNvSpPr>
            <a:spLocks noGrp="1"/>
          </p:cNvSpPr>
          <p:nvPr>
            <p:ph idx="1"/>
          </p:nvPr>
        </p:nvSpPr>
        <p:spPr>
          <a:xfrm>
            <a:off x="4654295" y="816638"/>
            <a:ext cx="4619706" cy="5224724"/>
          </a:xfrm>
        </p:spPr>
        <p:txBody>
          <a:bodyPr anchor="ctr">
            <a:normAutofit/>
          </a:bodyPr>
          <a:lstStyle/>
          <a:p>
            <a:r>
              <a:rPr lang="en-US" sz="2000" dirty="0"/>
              <a:t>All applications should allow AT LEAST 60 days for processing.  </a:t>
            </a:r>
          </a:p>
          <a:p>
            <a:r>
              <a:rPr lang="en-US" sz="2000" dirty="0"/>
              <a:t>Applications will not be started until all documents and information is received.</a:t>
            </a:r>
          </a:p>
          <a:p>
            <a:r>
              <a:rPr lang="en-US" sz="2000" dirty="0"/>
              <a:t>All questions regarding a current case or future applicant should be directed to the College Coordinator.</a:t>
            </a:r>
          </a:p>
        </p:txBody>
      </p:sp>
      <p:pic>
        <p:nvPicPr>
          <p:cNvPr id="4" name="Picture 3">
            <a:extLst>
              <a:ext uri="{FF2B5EF4-FFF2-40B4-BE49-F238E27FC236}">
                <a16:creationId xmlns:a16="http://schemas.microsoft.com/office/drawing/2014/main" id="{424951C6-761F-5233-3000-CADB5AC852C3}"/>
              </a:ext>
            </a:extLst>
          </p:cNvPr>
          <p:cNvPicPr>
            <a:picLocks noChangeAspect="1"/>
          </p:cNvPicPr>
          <p:nvPr/>
        </p:nvPicPr>
        <p:blipFill>
          <a:blip r:embed="rId2">
            <a:extLst>
              <a:ext uri="{BEBA8EAE-BF5A-486C-A8C5-ECC9F3942E4B}">
                <a14:imgProps xmlns:a14="http://schemas.microsoft.com/office/drawing/2010/main">
                  <a14:imgLayer r:embed="rId3">
                    <a14:imgEffect>
                      <a14:saturation sat="200000"/>
                    </a14:imgEffect>
                  </a14:imgLayer>
                </a14:imgProps>
              </a:ext>
            </a:extLst>
          </a:blip>
          <a:stretch>
            <a:fillRect/>
          </a:stretch>
        </p:blipFill>
        <p:spPr>
          <a:xfrm>
            <a:off x="-1" y="0"/>
            <a:ext cx="3699767" cy="1229360"/>
          </a:xfrm>
          <a:prstGeom prst="rect">
            <a:avLst/>
          </a:prstGeom>
        </p:spPr>
      </p:pic>
    </p:spTree>
    <p:extLst>
      <p:ext uri="{BB962C8B-B14F-4D97-AF65-F5344CB8AC3E}">
        <p14:creationId xmlns:p14="http://schemas.microsoft.com/office/powerpoint/2010/main" val="1918327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2E3DA15-5EF5-6D71-1813-3B25D224D6EA}"/>
              </a:ext>
            </a:extLst>
          </p:cNvPr>
          <p:cNvSpPr>
            <a:spLocks noGrp="1"/>
          </p:cNvSpPr>
          <p:nvPr>
            <p:ph type="title"/>
          </p:nvPr>
        </p:nvSpPr>
        <p:spPr>
          <a:xfrm>
            <a:off x="335281" y="816638"/>
            <a:ext cx="3675546" cy="5224724"/>
          </a:xfrm>
        </p:spPr>
        <p:txBody>
          <a:bodyPr anchor="ctr">
            <a:normAutofit/>
          </a:bodyPr>
          <a:lstStyle/>
          <a:p>
            <a:pPr algn="ctr"/>
            <a:r>
              <a:rPr lang="en-US" dirty="0"/>
              <a:t>Documents Required for </a:t>
            </a:r>
            <a:br>
              <a:rPr lang="en-US" dirty="0"/>
            </a:br>
            <a:r>
              <a:rPr lang="en-US" dirty="0"/>
              <a:t>J-1 EV</a:t>
            </a:r>
          </a:p>
        </p:txBody>
      </p:sp>
      <p:sp>
        <p:nvSpPr>
          <p:cNvPr id="3" name="Content Placeholder 2">
            <a:extLst>
              <a:ext uri="{FF2B5EF4-FFF2-40B4-BE49-F238E27FC236}">
                <a16:creationId xmlns:a16="http://schemas.microsoft.com/office/drawing/2014/main" id="{68C70D21-F04F-867C-52BE-4FC8F095EFE9}"/>
              </a:ext>
            </a:extLst>
          </p:cNvPr>
          <p:cNvSpPr>
            <a:spLocks noGrp="1"/>
          </p:cNvSpPr>
          <p:nvPr>
            <p:ph idx="1"/>
          </p:nvPr>
        </p:nvSpPr>
        <p:spPr>
          <a:xfrm>
            <a:off x="4654295" y="196878"/>
            <a:ext cx="5454897" cy="6112482"/>
          </a:xfrm>
        </p:spPr>
        <p:txBody>
          <a:bodyPr anchor="ctr">
            <a:normAutofit/>
          </a:bodyPr>
          <a:lstStyle/>
          <a:p>
            <a:pPr lvl="1"/>
            <a:r>
              <a:rPr lang="en-US" sz="2000" dirty="0"/>
              <a:t>COE Request forms</a:t>
            </a:r>
          </a:p>
          <a:p>
            <a:pPr lvl="1"/>
            <a:r>
              <a:rPr lang="en-US" sz="2000" dirty="0"/>
              <a:t>Signed Offer Letter</a:t>
            </a:r>
          </a:p>
          <a:p>
            <a:pPr lvl="1"/>
            <a:r>
              <a:rPr lang="en-US" sz="2000" dirty="0"/>
              <a:t>Visiting Scholar COE Form</a:t>
            </a:r>
          </a:p>
          <a:p>
            <a:pPr lvl="1"/>
            <a:r>
              <a:rPr lang="en-US" sz="2000" dirty="0"/>
              <a:t>Passport Bio Page</a:t>
            </a:r>
          </a:p>
          <a:p>
            <a:pPr lvl="1"/>
            <a:r>
              <a:rPr lang="en-US" sz="2000" dirty="0"/>
              <a:t>Proof of Health Insurance</a:t>
            </a:r>
          </a:p>
          <a:p>
            <a:pPr lvl="1"/>
            <a:r>
              <a:rPr lang="en-US" sz="2000" dirty="0"/>
              <a:t>Documentation of English Proficiency (if required)</a:t>
            </a:r>
          </a:p>
          <a:p>
            <a:pPr lvl="1"/>
            <a:r>
              <a:rPr lang="en-US" sz="2000" dirty="0"/>
              <a:t>Financial Documentation (if self or partial funded)</a:t>
            </a:r>
          </a:p>
          <a:p>
            <a:pPr lvl="1"/>
            <a:r>
              <a:rPr lang="en-US" sz="2000" dirty="0"/>
              <a:t>Letter of Endorsement from Home Institution (for student intern)</a:t>
            </a:r>
          </a:p>
          <a:p>
            <a:pPr lvl="1"/>
            <a:r>
              <a:rPr lang="en-US" sz="2000" dirty="0"/>
              <a:t>COE Undergraduate Form</a:t>
            </a:r>
          </a:p>
        </p:txBody>
      </p:sp>
      <p:pic>
        <p:nvPicPr>
          <p:cNvPr id="4" name="Picture 3">
            <a:extLst>
              <a:ext uri="{FF2B5EF4-FFF2-40B4-BE49-F238E27FC236}">
                <a16:creationId xmlns:a16="http://schemas.microsoft.com/office/drawing/2014/main" id="{600E1C30-FD33-A991-CC0F-D6FBAB5F3D60}"/>
              </a:ext>
            </a:extLst>
          </p:cNvPr>
          <p:cNvPicPr>
            <a:picLocks noChangeAspect="1"/>
          </p:cNvPicPr>
          <p:nvPr/>
        </p:nvPicPr>
        <p:blipFill>
          <a:blip r:embed="rId2">
            <a:extLst>
              <a:ext uri="{BEBA8EAE-BF5A-486C-A8C5-ECC9F3942E4B}">
                <a14:imgProps xmlns:a14="http://schemas.microsoft.com/office/drawing/2010/main">
                  <a14:imgLayer r:embed="rId3">
                    <a14:imgEffect>
                      <a14:saturation sat="200000"/>
                    </a14:imgEffect>
                  </a14:imgLayer>
                </a14:imgProps>
              </a:ext>
            </a:extLst>
          </a:blip>
          <a:stretch>
            <a:fillRect/>
          </a:stretch>
        </p:blipFill>
        <p:spPr>
          <a:xfrm>
            <a:off x="-1" y="0"/>
            <a:ext cx="3699767" cy="1229360"/>
          </a:xfrm>
          <a:prstGeom prst="rect">
            <a:avLst/>
          </a:prstGeom>
        </p:spPr>
      </p:pic>
    </p:spTree>
    <p:extLst>
      <p:ext uri="{BB962C8B-B14F-4D97-AF65-F5344CB8AC3E}">
        <p14:creationId xmlns:p14="http://schemas.microsoft.com/office/powerpoint/2010/main" val="2170400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C57D3-C203-B908-B81F-C3DB6BF06488}"/>
              </a:ext>
            </a:extLst>
          </p:cNvPr>
          <p:cNvSpPr>
            <a:spLocks noGrp="1"/>
          </p:cNvSpPr>
          <p:nvPr>
            <p:ph type="ctrTitle"/>
          </p:nvPr>
        </p:nvSpPr>
        <p:spPr>
          <a:xfrm>
            <a:off x="5198624" y="2572155"/>
            <a:ext cx="4299666" cy="856845"/>
          </a:xfrm>
        </p:spPr>
        <p:txBody>
          <a:bodyPr>
            <a:normAutofit fontScale="90000"/>
          </a:bodyPr>
          <a:lstStyle/>
          <a:p>
            <a:pPr algn="ctr"/>
            <a:r>
              <a:rPr lang="en-US" dirty="0"/>
              <a:t>Questions? 	</a:t>
            </a:r>
          </a:p>
        </p:txBody>
      </p:sp>
      <p:sp>
        <p:nvSpPr>
          <p:cNvPr id="3" name="Text Placeholder 2">
            <a:extLst>
              <a:ext uri="{FF2B5EF4-FFF2-40B4-BE49-F238E27FC236}">
                <a16:creationId xmlns:a16="http://schemas.microsoft.com/office/drawing/2014/main" id="{E4D408A9-6F22-0309-6BA8-04D52730D93C}"/>
              </a:ext>
            </a:extLst>
          </p:cNvPr>
          <p:cNvSpPr>
            <a:spLocks noGrp="1"/>
          </p:cNvSpPr>
          <p:nvPr>
            <p:ph type="subTitle" idx="1"/>
          </p:nvPr>
        </p:nvSpPr>
        <p:spPr>
          <a:xfrm>
            <a:off x="4654296" y="3660431"/>
            <a:ext cx="5155184" cy="1916834"/>
          </a:xfrm>
        </p:spPr>
        <p:txBody>
          <a:bodyPr>
            <a:normAutofit/>
          </a:bodyPr>
          <a:lstStyle/>
          <a:p>
            <a:pPr algn="ctr">
              <a:lnSpc>
                <a:spcPct val="90000"/>
              </a:lnSpc>
            </a:pPr>
            <a:r>
              <a:rPr lang="en-US" sz="2400" dirty="0"/>
              <a:t>Valerie Pitts</a:t>
            </a:r>
          </a:p>
          <a:p>
            <a:pPr algn="ctr">
              <a:lnSpc>
                <a:spcPct val="90000"/>
              </a:lnSpc>
            </a:pPr>
            <a:r>
              <a:rPr lang="en-US" sz="2400" dirty="0">
                <a:hlinkClick r:id="rId2"/>
              </a:rPr>
              <a:t>Valerie.pitts@uky.edu</a:t>
            </a:r>
            <a:endParaRPr lang="en-US" sz="2400" dirty="0"/>
          </a:p>
          <a:p>
            <a:pPr algn="ctr">
              <a:lnSpc>
                <a:spcPct val="90000"/>
              </a:lnSpc>
            </a:pPr>
            <a:r>
              <a:rPr lang="en-US" sz="2400" dirty="0"/>
              <a:t>859-323-8890 </a:t>
            </a:r>
          </a:p>
        </p:txBody>
      </p:sp>
      <p:sp>
        <p:nvSpPr>
          <p:cNvPr id="12" name="Isosceles Triangle 9">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13" name="Graphic 6" descr="Email">
            <a:extLst>
              <a:ext uri="{FF2B5EF4-FFF2-40B4-BE49-F238E27FC236}">
                <a16:creationId xmlns:a16="http://schemas.microsoft.com/office/drawing/2014/main" id="{B8A54EF2-1B20-826E-105C-55788179E7E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8604" y="1550139"/>
            <a:ext cx="3765692" cy="3765692"/>
          </a:xfrm>
          <a:prstGeom prst="rect">
            <a:avLst/>
          </a:prstGeom>
        </p:spPr>
      </p:pic>
    </p:spTree>
    <p:extLst>
      <p:ext uri="{BB962C8B-B14F-4D97-AF65-F5344CB8AC3E}">
        <p14:creationId xmlns:p14="http://schemas.microsoft.com/office/powerpoint/2010/main" val="1696461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42FF867-9770-B3F8-4F52-4F5F45A59646}"/>
              </a:ext>
            </a:extLst>
          </p:cNvPr>
          <p:cNvSpPr>
            <a:spLocks noGrp="1"/>
          </p:cNvSpPr>
          <p:nvPr>
            <p:ph type="title"/>
          </p:nvPr>
        </p:nvSpPr>
        <p:spPr>
          <a:xfrm>
            <a:off x="643467" y="816638"/>
            <a:ext cx="3367359" cy="5224724"/>
          </a:xfrm>
        </p:spPr>
        <p:txBody>
          <a:bodyPr anchor="ctr">
            <a:normAutofit/>
          </a:bodyPr>
          <a:lstStyle/>
          <a:p>
            <a:r>
              <a:rPr lang="en-US" b="1" dirty="0"/>
              <a:t>J-1 Exchange Visitor Procedure</a:t>
            </a:r>
            <a:endParaRPr lang="en-US"/>
          </a:p>
        </p:txBody>
      </p:sp>
      <p:sp>
        <p:nvSpPr>
          <p:cNvPr id="3" name="Content Placeholder 2">
            <a:extLst>
              <a:ext uri="{FF2B5EF4-FFF2-40B4-BE49-F238E27FC236}">
                <a16:creationId xmlns:a16="http://schemas.microsoft.com/office/drawing/2014/main" id="{91BCFB08-F272-19CD-5FD4-14D00CC96DFE}"/>
              </a:ext>
            </a:extLst>
          </p:cNvPr>
          <p:cNvSpPr>
            <a:spLocks noGrp="1"/>
          </p:cNvSpPr>
          <p:nvPr>
            <p:ph idx="1"/>
          </p:nvPr>
        </p:nvSpPr>
        <p:spPr>
          <a:xfrm>
            <a:off x="4654295" y="816638"/>
            <a:ext cx="4619706" cy="5224724"/>
          </a:xfrm>
        </p:spPr>
        <p:txBody>
          <a:bodyPr anchor="ctr">
            <a:normAutofit lnSpcReduction="10000"/>
          </a:bodyPr>
          <a:lstStyle/>
          <a:p>
            <a:pPr marL="457200" indent="-457200">
              <a:buFont typeface="+mj-lt"/>
              <a:buAutoNum type="arabicPeriod"/>
            </a:pPr>
            <a:r>
              <a:rPr lang="en-US" sz="2000" dirty="0"/>
              <a:t>Determine the state department and UK categories for the EV</a:t>
            </a:r>
          </a:p>
          <a:p>
            <a:pPr marL="457200" indent="-457200">
              <a:buFont typeface="+mj-lt"/>
              <a:buAutoNum type="arabicPeriod"/>
            </a:pPr>
            <a:r>
              <a:rPr lang="en-US" sz="2000" dirty="0"/>
              <a:t>Compose offer letter to EV (templates on the website)</a:t>
            </a:r>
          </a:p>
          <a:p>
            <a:pPr marL="457200" indent="-457200">
              <a:buFont typeface="+mj-lt"/>
              <a:buAutoNum type="arabicPeriod"/>
            </a:pPr>
            <a:r>
              <a:rPr lang="en-US" sz="2000" dirty="0"/>
              <a:t>Send link for candidate form to complete</a:t>
            </a:r>
          </a:p>
          <a:p>
            <a:pPr marL="457200" indent="-457200">
              <a:buFont typeface="+mj-lt"/>
              <a:buAutoNum type="arabicPeriod"/>
            </a:pPr>
            <a:r>
              <a:rPr lang="en-US" sz="2000" dirty="0"/>
              <a:t>Complete the department information form and submit</a:t>
            </a:r>
          </a:p>
          <a:p>
            <a:pPr marL="457200" indent="-457200">
              <a:buFont typeface="+mj-lt"/>
              <a:buAutoNum type="arabicPeriod"/>
            </a:pPr>
            <a:r>
              <a:rPr lang="en-US" sz="2000" dirty="0"/>
              <a:t>Complete COE forms for Faculty Affairs Office or Graduate Services Office send to College Coordinator</a:t>
            </a:r>
          </a:p>
          <a:p>
            <a:pPr marL="457200" indent="-457200">
              <a:buFont typeface="+mj-lt"/>
              <a:buAutoNum type="arabicPeriod"/>
            </a:pPr>
            <a:r>
              <a:rPr lang="en-US" sz="2000" dirty="0"/>
              <a:t>Once all documents have been completed and supplemental documents are uploaded, College Coordinator will enter information into </a:t>
            </a:r>
            <a:r>
              <a:rPr lang="en-US" sz="2000" dirty="0" err="1"/>
              <a:t>iCAT</a:t>
            </a:r>
            <a:r>
              <a:rPr lang="en-US" sz="2000" dirty="0"/>
              <a:t> system.</a:t>
            </a:r>
          </a:p>
          <a:p>
            <a:pPr marL="0" indent="0">
              <a:buNone/>
            </a:pPr>
            <a:endParaRPr lang="en-US" dirty="0"/>
          </a:p>
        </p:txBody>
      </p:sp>
      <p:pic>
        <p:nvPicPr>
          <p:cNvPr id="4" name="Picture 3">
            <a:extLst>
              <a:ext uri="{FF2B5EF4-FFF2-40B4-BE49-F238E27FC236}">
                <a16:creationId xmlns:a16="http://schemas.microsoft.com/office/drawing/2014/main" id="{D0E78525-BD19-F7A2-3709-C033B7339D7D}"/>
              </a:ext>
            </a:extLst>
          </p:cNvPr>
          <p:cNvPicPr>
            <a:picLocks noChangeAspect="1"/>
          </p:cNvPicPr>
          <p:nvPr/>
        </p:nvPicPr>
        <p:blipFill>
          <a:blip r:embed="rId3">
            <a:extLst>
              <a:ext uri="{BEBA8EAE-BF5A-486C-A8C5-ECC9F3942E4B}">
                <a14:imgProps xmlns:a14="http://schemas.microsoft.com/office/drawing/2010/main">
                  <a14:imgLayer r:embed="rId4">
                    <a14:imgEffect>
                      <a14:saturation sat="200000"/>
                    </a14:imgEffect>
                  </a14:imgLayer>
                </a14:imgProps>
              </a:ext>
            </a:extLst>
          </a:blip>
          <a:stretch>
            <a:fillRect/>
          </a:stretch>
        </p:blipFill>
        <p:spPr>
          <a:xfrm>
            <a:off x="-1" y="0"/>
            <a:ext cx="3699767" cy="1229360"/>
          </a:xfrm>
          <a:prstGeom prst="rect">
            <a:avLst/>
          </a:prstGeom>
        </p:spPr>
      </p:pic>
    </p:spTree>
    <p:extLst>
      <p:ext uri="{BB962C8B-B14F-4D97-AF65-F5344CB8AC3E}">
        <p14:creationId xmlns:p14="http://schemas.microsoft.com/office/powerpoint/2010/main" val="1028217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0" name="Straight Connector 19">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E41F4A1A-5F9D-6C68-9AEC-18DECBE6921F}"/>
              </a:ext>
            </a:extLst>
          </p:cNvPr>
          <p:cNvSpPr>
            <a:spLocks noGrp="1"/>
          </p:cNvSpPr>
          <p:nvPr>
            <p:ph type="title"/>
          </p:nvPr>
        </p:nvSpPr>
        <p:spPr>
          <a:xfrm>
            <a:off x="643467" y="816638"/>
            <a:ext cx="3367359" cy="5224724"/>
          </a:xfrm>
        </p:spPr>
        <p:txBody>
          <a:bodyPr anchor="ctr">
            <a:normAutofit/>
          </a:bodyPr>
          <a:lstStyle/>
          <a:p>
            <a:r>
              <a:rPr lang="en-US" b="1" dirty="0"/>
              <a:t>Determining State Department Category</a:t>
            </a:r>
          </a:p>
        </p:txBody>
      </p:sp>
      <p:sp>
        <p:nvSpPr>
          <p:cNvPr id="3" name="Content Placeholder 2">
            <a:extLst>
              <a:ext uri="{FF2B5EF4-FFF2-40B4-BE49-F238E27FC236}">
                <a16:creationId xmlns:a16="http://schemas.microsoft.com/office/drawing/2014/main" id="{FAF3330E-8558-E3E3-9802-2510ABC49381}"/>
              </a:ext>
            </a:extLst>
          </p:cNvPr>
          <p:cNvSpPr>
            <a:spLocks noGrp="1"/>
          </p:cNvSpPr>
          <p:nvPr>
            <p:ph idx="1"/>
          </p:nvPr>
        </p:nvSpPr>
        <p:spPr>
          <a:xfrm>
            <a:off x="4472783" y="816638"/>
            <a:ext cx="5272025" cy="5224724"/>
          </a:xfrm>
        </p:spPr>
        <p:txBody>
          <a:bodyPr anchor="ctr">
            <a:normAutofit/>
          </a:bodyPr>
          <a:lstStyle/>
          <a:p>
            <a:r>
              <a:rPr lang="en-US" sz="2800" b="1" dirty="0"/>
              <a:t>Research Scholar</a:t>
            </a:r>
          </a:p>
          <a:p>
            <a:pPr marL="0" indent="0">
              <a:buNone/>
            </a:pPr>
            <a:endParaRPr lang="en-US" b="1" dirty="0"/>
          </a:p>
          <a:p>
            <a:pPr lvl="1"/>
            <a:r>
              <a:rPr lang="en-US" sz="2000" dirty="0"/>
              <a:t>An individual who comes to the University primarily to conduct research.  Under UK policy the category allows for a maximum 12 month stay.  There is a 24-month bar on repeat participation.  This means that when the program is completed, the scholar cannot return to the US as a J-1 Research Scholar for a period of two years.</a:t>
            </a:r>
          </a:p>
        </p:txBody>
      </p:sp>
      <p:pic>
        <p:nvPicPr>
          <p:cNvPr id="4" name="Picture 3">
            <a:extLst>
              <a:ext uri="{FF2B5EF4-FFF2-40B4-BE49-F238E27FC236}">
                <a16:creationId xmlns:a16="http://schemas.microsoft.com/office/drawing/2014/main" id="{CC2DADEE-E0DD-EBAA-7D5F-4B995ED1B68C}"/>
              </a:ext>
            </a:extLst>
          </p:cNvPr>
          <p:cNvPicPr>
            <a:picLocks noChangeAspect="1"/>
          </p:cNvPicPr>
          <p:nvPr/>
        </p:nvPicPr>
        <p:blipFill>
          <a:blip r:embed="rId2">
            <a:extLst>
              <a:ext uri="{BEBA8EAE-BF5A-486C-A8C5-ECC9F3942E4B}">
                <a14:imgProps xmlns:a14="http://schemas.microsoft.com/office/drawing/2010/main">
                  <a14:imgLayer r:embed="rId3">
                    <a14:imgEffect>
                      <a14:saturation sat="200000"/>
                    </a14:imgEffect>
                  </a14:imgLayer>
                </a14:imgProps>
              </a:ext>
            </a:extLst>
          </a:blip>
          <a:stretch>
            <a:fillRect/>
          </a:stretch>
        </p:blipFill>
        <p:spPr>
          <a:xfrm>
            <a:off x="-1" y="0"/>
            <a:ext cx="3699767" cy="1229360"/>
          </a:xfrm>
          <a:prstGeom prst="rect">
            <a:avLst/>
          </a:prstGeom>
        </p:spPr>
      </p:pic>
    </p:spTree>
    <p:extLst>
      <p:ext uri="{BB962C8B-B14F-4D97-AF65-F5344CB8AC3E}">
        <p14:creationId xmlns:p14="http://schemas.microsoft.com/office/powerpoint/2010/main" val="3682964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E7E0B72D-1077-3A2E-EF3F-7A4B6D786E39}"/>
              </a:ext>
            </a:extLst>
          </p:cNvPr>
          <p:cNvSpPr>
            <a:spLocks noGrp="1"/>
          </p:cNvSpPr>
          <p:nvPr>
            <p:ph type="title"/>
          </p:nvPr>
        </p:nvSpPr>
        <p:spPr>
          <a:xfrm>
            <a:off x="643467" y="816638"/>
            <a:ext cx="3367359" cy="5224724"/>
          </a:xfrm>
        </p:spPr>
        <p:txBody>
          <a:bodyPr anchor="ctr">
            <a:normAutofit/>
          </a:bodyPr>
          <a:lstStyle/>
          <a:p>
            <a:r>
              <a:rPr lang="en-US" b="1" dirty="0"/>
              <a:t>Determining State Department Category</a:t>
            </a:r>
            <a:endParaRPr lang="en-US" b="1"/>
          </a:p>
        </p:txBody>
      </p:sp>
      <p:sp>
        <p:nvSpPr>
          <p:cNvPr id="3" name="Content Placeholder 2">
            <a:extLst>
              <a:ext uri="{FF2B5EF4-FFF2-40B4-BE49-F238E27FC236}">
                <a16:creationId xmlns:a16="http://schemas.microsoft.com/office/drawing/2014/main" id="{01DB9499-BAAB-1A2B-A5FF-FEDE1D46A0FE}"/>
              </a:ext>
            </a:extLst>
          </p:cNvPr>
          <p:cNvSpPr>
            <a:spLocks noGrp="1"/>
          </p:cNvSpPr>
          <p:nvPr>
            <p:ph idx="1"/>
          </p:nvPr>
        </p:nvSpPr>
        <p:spPr>
          <a:xfrm>
            <a:off x="4241804" y="816638"/>
            <a:ext cx="6084823" cy="5685762"/>
          </a:xfrm>
        </p:spPr>
        <p:txBody>
          <a:bodyPr anchor="ctr">
            <a:normAutofit/>
          </a:bodyPr>
          <a:lstStyle/>
          <a:p>
            <a:r>
              <a:rPr lang="en-US" sz="3200" b="1" dirty="0"/>
              <a:t>Short-Term Scholar</a:t>
            </a:r>
          </a:p>
          <a:p>
            <a:pPr lvl="1"/>
            <a:r>
              <a:rPr lang="en-US" sz="2000" dirty="0"/>
              <a:t>An individual who will remain at UK for a maximum duration of six months to conduct research, to teach, or observe.  Extensions cannot be granted beyond the six- month period of stay.  The short-term scholar is not subject to the 24-month bar on repeat participation</a:t>
            </a:r>
          </a:p>
        </p:txBody>
      </p:sp>
      <p:pic>
        <p:nvPicPr>
          <p:cNvPr id="4" name="Picture 3">
            <a:extLst>
              <a:ext uri="{FF2B5EF4-FFF2-40B4-BE49-F238E27FC236}">
                <a16:creationId xmlns:a16="http://schemas.microsoft.com/office/drawing/2014/main" id="{E8F52313-6AEA-23FB-3B5D-758BBCE6E8EE}"/>
              </a:ext>
            </a:extLst>
          </p:cNvPr>
          <p:cNvPicPr>
            <a:picLocks noChangeAspect="1"/>
          </p:cNvPicPr>
          <p:nvPr/>
        </p:nvPicPr>
        <p:blipFill>
          <a:blip r:embed="rId2">
            <a:extLst>
              <a:ext uri="{BEBA8EAE-BF5A-486C-A8C5-ECC9F3942E4B}">
                <a14:imgProps xmlns:a14="http://schemas.microsoft.com/office/drawing/2010/main">
                  <a14:imgLayer r:embed="rId3">
                    <a14:imgEffect>
                      <a14:saturation sat="200000"/>
                    </a14:imgEffect>
                  </a14:imgLayer>
                </a14:imgProps>
              </a:ext>
            </a:extLst>
          </a:blip>
          <a:stretch>
            <a:fillRect/>
          </a:stretch>
        </p:blipFill>
        <p:spPr>
          <a:xfrm>
            <a:off x="-1" y="0"/>
            <a:ext cx="3699767" cy="1229360"/>
          </a:xfrm>
          <a:prstGeom prst="rect">
            <a:avLst/>
          </a:prstGeom>
        </p:spPr>
      </p:pic>
    </p:spTree>
    <p:extLst>
      <p:ext uri="{BB962C8B-B14F-4D97-AF65-F5344CB8AC3E}">
        <p14:creationId xmlns:p14="http://schemas.microsoft.com/office/powerpoint/2010/main" val="848005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14FC070-F4F7-9975-F04E-5ABFA8FFA4C3}"/>
              </a:ext>
            </a:extLst>
          </p:cNvPr>
          <p:cNvSpPr>
            <a:spLocks noGrp="1"/>
          </p:cNvSpPr>
          <p:nvPr>
            <p:ph type="title"/>
          </p:nvPr>
        </p:nvSpPr>
        <p:spPr>
          <a:xfrm>
            <a:off x="643467" y="816638"/>
            <a:ext cx="3367359" cy="5224724"/>
          </a:xfrm>
        </p:spPr>
        <p:txBody>
          <a:bodyPr anchor="ctr">
            <a:normAutofit/>
          </a:bodyPr>
          <a:lstStyle/>
          <a:p>
            <a:r>
              <a:rPr lang="en-US" b="1" dirty="0"/>
              <a:t>Determining State Department Category</a:t>
            </a:r>
          </a:p>
        </p:txBody>
      </p:sp>
      <p:sp>
        <p:nvSpPr>
          <p:cNvPr id="3" name="Content Placeholder 2">
            <a:extLst>
              <a:ext uri="{FF2B5EF4-FFF2-40B4-BE49-F238E27FC236}">
                <a16:creationId xmlns:a16="http://schemas.microsoft.com/office/drawing/2014/main" id="{31EB3AD2-5036-E302-3E3B-059999C0DDFF}"/>
              </a:ext>
            </a:extLst>
          </p:cNvPr>
          <p:cNvSpPr>
            <a:spLocks noGrp="1"/>
          </p:cNvSpPr>
          <p:nvPr>
            <p:ph idx="1"/>
          </p:nvPr>
        </p:nvSpPr>
        <p:spPr>
          <a:xfrm>
            <a:off x="4654295" y="816638"/>
            <a:ext cx="4619706" cy="5224724"/>
          </a:xfrm>
        </p:spPr>
        <p:txBody>
          <a:bodyPr anchor="ctr">
            <a:normAutofit/>
          </a:bodyPr>
          <a:lstStyle/>
          <a:p>
            <a:r>
              <a:rPr lang="en-US" sz="2800" b="1" dirty="0"/>
              <a:t>Specialist</a:t>
            </a:r>
          </a:p>
          <a:p>
            <a:pPr lvl="1"/>
            <a:r>
              <a:rPr lang="en-US" sz="2000" dirty="0"/>
              <a:t>An expert in the field of specialized knowledge or skill who enters the U.S. for the purpose of observing, consulting, or demonstrating expertise (i.e. artist, athlete, visiting coach).  The duration of this category is one year with no possibility for extensions</a:t>
            </a:r>
            <a:r>
              <a:rPr lang="en-US" dirty="0"/>
              <a:t>. </a:t>
            </a:r>
          </a:p>
        </p:txBody>
      </p:sp>
      <p:pic>
        <p:nvPicPr>
          <p:cNvPr id="4" name="Picture 3">
            <a:extLst>
              <a:ext uri="{FF2B5EF4-FFF2-40B4-BE49-F238E27FC236}">
                <a16:creationId xmlns:a16="http://schemas.microsoft.com/office/drawing/2014/main" id="{AF9EB19E-770E-6BD1-B33E-5568BDCDE728}"/>
              </a:ext>
            </a:extLst>
          </p:cNvPr>
          <p:cNvPicPr>
            <a:picLocks noChangeAspect="1"/>
          </p:cNvPicPr>
          <p:nvPr/>
        </p:nvPicPr>
        <p:blipFill>
          <a:blip r:embed="rId2">
            <a:extLst>
              <a:ext uri="{BEBA8EAE-BF5A-486C-A8C5-ECC9F3942E4B}">
                <a14:imgProps xmlns:a14="http://schemas.microsoft.com/office/drawing/2010/main">
                  <a14:imgLayer r:embed="rId3">
                    <a14:imgEffect>
                      <a14:saturation sat="200000"/>
                    </a14:imgEffect>
                  </a14:imgLayer>
                </a14:imgProps>
              </a:ext>
            </a:extLst>
          </a:blip>
          <a:stretch>
            <a:fillRect/>
          </a:stretch>
        </p:blipFill>
        <p:spPr>
          <a:xfrm>
            <a:off x="-1" y="0"/>
            <a:ext cx="3699767" cy="1229360"/>
          </a:xfrm>
          <a:prstGeom prst="rect">
            <a:avLst/>
          </a:prstGeom>
        </p:spPr>
      </p:pic>
    </p:spTree>
    <p:extLst>
      <p:ext uri="{BB962C8B-B14F-4D97-AF65-F5344CB8AC3E}">
        <p14:creationId xmlns:p14="http://schemas.microsoft.com/office/powerpoint/2010/main" val="1422610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E44EC4E-9AD0-E4C2-2C7E-0DAC9F39825C}"/>
              </a:ext>
            </a:extLst>
          </p:cNvPr>
          <p:cNvSpPr>
            <a:spLocks noGrp="1"/>
          </p:cNvSpPr>
          <p:nvPr>
            <p:ph type="title"/>
          </p:nvPr>
        </p:nvSpPr>
        <p:spPr>
          <a:xfrm>
            <a:off x="643467" y="816638"/>
            <a:ext cx="3367359" cy="5224724"/>
          </a:xfrm>
        </p:spPr>
        <p:txBody>
          <a:bodyPr anchor="ctr">
            <a:normAutofit/>
          </a:bodyPr>
          <a:lstStyle/>
          <a:p>
            <a:r>
              <a:rPr lang="en-US" b="1" dirty="0"/>
              <a:t>Determining State Department Category</a:t>
            </a:r>
            <a:endParaRPr lang="en-US" b="1"/>
          </a:p>
        </p:txBody>
      </p:sp>
      <p:sp>
        <p:nvSpPr>
          <p:cNvPr id="3" name="Content Placeholder 2">
            <a:extLst>
              <a:ext uri="{FF2B5EF4-FFF2-40B4-BE49-F238E27FC236}">
                <a16:creationId xmlns:a16="http://schemas.microsoft.com/office/drawing/2014/main" id="{B222BEF5-03FD-D696-5C3D-80191BD37DBE}"/>
              </a:ext>
            </a:extLst>
          </p:cNvPr>
          <p:cNvSpPr>
            <a:spLocks noGrp="1"/>
          </p:cNvSpPr>
          <p:nvPr>
            <p:ph idx="1"/>
          </p:nvPr>
        </p:nvSpPr>
        <p:spPr>
          <a:xfrm>
            <a:off x="4654295" y="816638"/>
            <a:ext cx="4619706" cy="5224724"/>
          </a:xfrm>
        </p:spPr>
        <p:txBody>
          <a:bodyPr anchor="ctr">
            <a:normAutofit/>
          </a:bodyPr>
          <a:lstStyle/>
          <a:p>
            <a:r>
              <a:rPr lang="en-US" sz="3200" b="1" dirty="0"/>
              <a:t>Student Intern</a:t>
            </a:r>
          </a:p>
          <a:p>
            <a:pPr lvl="1"/>
            <a:r>
              <a:rPr lang="en-US" sz="2000" dirty="0"/>
              <a:t>Student Intern program participants come to the United States to pursue a structured and guided work-based internship program in their specific academic field.  These students are enrolled full-time in a program in their home country and are pursuing an appointment abroad as part of their degree credits.</a:t>
            </a:r>
          </a:p>
          <a:p>
            <a:pPr marL="457200" lvl="1" indent="0">
              <a:buNone/>
            </a:pPr>
            <a:endParaRPr lang="en-US" dirty="0"/>
          </a:p>
        </p:txBody>
      </p:sp>
      <p:pic>
        <p:nvPicPr>
          <p:cNvPr id="4" name="Picture 3">
            <a:extLst>
              <a:ext uri="{FF2B5EF4-FFF2-40B4-BE49-F238E27FC236}">
                <a16:creationId xmlns:a16="http://schemas.microsoft.com/office/drawing/2014/main" id="{73980BA2-A1EA-7CF5-022D-B385ED82C303}"/>
              </a:ext>
            </a:extLst>
          </p:cNvPr>
          <p:cNvPicPr>
            <a:picLocks noChangeAspect="1"/>
          </p:cNvPicPr>
          <p:nvPr/>
        </p:nvPicPr>
        <p:blipFill>
          <a:blip r:embed="rId2">
            <a:extLst>
              <a:ext uri="{BEBA8EAE-BF5A-486C-A8C5-ECC9F3942E4B}">
                <a14:imgProps xmlns:a14="http://schemas.microsoft.com/office/drawing/2010/main">
                  <a14:imgLayer r:embed="rId3">
                    <a14:imgEffect>
                      <a14:saturation sat="200000"/>
                    </a14:imgEffect>
                  </a14:imgLayer>
                </a14:imgProps>
              </a:ext>
            </a:extLst>
          </a:blip>
          <a:stretch>
            <a:fillRect/>
          </a:stretch>
        </p:blipFill>
        <p:spPr>
          <a:xfrm>
            <a:off x="-1" y="0"/>
            <a:ext cx="3699767" cy="1229360"/>
          </a:xfrm>
          <a:prstGeom prst="rect">
            <a:avLst/>
          </a:prstGeom>
        </p:spPr>
      </p:pic>
    </p:spTree>
    <p:extLst>
      <p:ext uri="{BB962C8B-B14F-4D97-AF65-F5344CB8AC3E}">
        <p14:creationId xmlns:p14="http://schemas.microsoft.com/office/powerpoint/2010/main" val="586331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94687549-1AE2-D72D-9BE1-3D0E98BE7668}"/>
              </a:ext>
            </a:extLst>
          </p:cNvPr>
          <p:cNvSpPr>
            <a:spLocks noGrp="1"/>
          </p:cNvSpPr>
          <p:nvPr>
            <p:ph type="title"/>
          </p:nvPr>
        </p:nvSpPr>
        <p:spPr>
          <a:xfrm>
            <a:off x="643467" y="816638"/>
            <a:ext cx="3367359" cy="5224724"/>
          </a:xfrm>
        </p:spPr>
        <p:txBody>
          <a:bodyPr anchor="ctr">
            <a:normAutofit/>
          </a:bodyPr>
          <a:lstStyle/>
          <a:p>
            <a:r>
              <a:rPr lang="en-US" b="1" dirty="0"/>
              <a:t>UK Human Resources Definitions</a:t>
            </a:r>
            <a:r>
              <a:rPr lang="en-US" dirty="0"/>
              <a:t>	</a:t>
            </a:r>
            <a:endParaRPr lang="en-US"/>
          </a:p>
        </p:txBody>
      </p:sp>
      <p:sp>
        <p:nvSpPr>
          <p:cNvPr id="3" name="Content Placeholder 2">
            <a:extLst>
              <a:ext uri="{FF2B5EF4-FFF2-40B4-BE49-F238E27FC236}">
                <a16:creationId xmlns:a16="http://schemas.microsoft.com/office/drawing/2014/main" id="{0C59639C-0927-142F-3E51-8C4701D25EEC}"/>
              </a:ext>
            </a:extLst>
          </p:cNvPr>
          <p:cNvSpPr>
            <a:spLocks noGrp="1"/>
          </p:cNvSpPr>
          <p:nvPr>
            <p:ph idx="1"/>
          </p:nvPr>
        </p:nvSpPr>
        <p:spPr>
          <a:xfrm>
            <a:off x="4654295" y="816638"/>
            <a:ext cx="4619706" cy="5868642"/>
          </a:xfrm>
        </p:spPr>
        <p:txBody>
          <a:bodyPr anchor="ctr">
            <a:normAutofit fontScale="92500" lnSpcReduction="10000"/>
          </a:bodyPr>
          <a:lstStyle/>
          <a:p>
            <a:r>
              <a:rPr lang="en-US" sz="3200" dirty="0"/>
              <a:t>Postdoctoral Scholar</a:t>
            </a:r>
            <a:r>
              <a:rPr lang="en-US" dirty="0"/>
              <a:t>	</a:t>
            </a:r>
          </a:p>
          <a:p>
            <a:pPr lvl="1"/>
            <a:r>
              <a:rPr lang="en-US" sz="2000" dirty="0"/>
              <a:t>An individual who has an earned doctoral degree and is pursuing an individualized program of advanced training in research, in teaching or other aspects of academic work, or any combination of these activities.  Although participation in the program provides advanced training, an academic assignment is required as a condition of appointment with salary.  A Postdoctoral Scholar is both a temporary academic staff employee and a postdoctoral student.  The minimum salary is $47,476/year.  The maximum stay is up to 5 years.</a:t>
            </a:r>
          </a:p>
        </p:txBody>
      </p:sp>
      <p:pic>
        <p:nvPicPr>
          <p:cNvPr id="4" name="Picture 3">
            <a:extLst>
              <a:ext uri="{FF2B5EF4-FFF2-40B4-BE49-F238E27FC236}">
                <a16:creationId xmlns:a16="http://schemas.microsoft.com/office/drawing/2014/main" id="{ABA39A1E-671F-B211-459B-FEEFF76B6F2D}"/>
              </a:ext>
            </a:extLst>
          </p:cNvPr>
          <p:cNvPicPr>
            <a:picLocks noChangeAspect="1"/>
          </p:cNvPicPr>
          <p:nvPr/>
        </p:nvPicPr>
        <p:blipFill>
          <a:blip r:embed="rId2">
            <a:extLst>
              <a:ext uri="{BEBA8EAE-BF5A-486C-A8C5-ECC9F3942E4B}">
                <a14:imgProps xmlns:a14="http://schemas.microsoft.com/office/drawing/2010/main">
                  <a14:imgLayer r:embed="rId3">
                    <a14:imgEffect>
                      <a14:saturation sat="200000"/>
                    </a14:imgEffect>
                  </a14:imgLayer>
                </a14:imgProps>
              </a:ext>
            </a:extLst>
          </a:blip>
          <a:stretch>
            <a:fillRect/>
          </a:stretch>
        </p:blipFill>
        <p:spPr>
          <a:xfrm>
            <a:off x="-1" y="0"/>
            <a:ext cx="3699767" cy="1229360"/>
          </a:xfrm>
          <a:prstGeom prst="rect">
            <a:avLst/>
          </a:prstGeom>
        </p:spPr>
      </p:pic>
    </p:spTree>
    <p:extLst>
      <p:ext uri="{BB962C8B-B14F-4D97-AF65-F5344CB8AC3E}">
        <p14:creationId xmlns:p14="http://schemas.microsoft.com/office/powerpoint/2010/main" val="3899149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231A4A7-407C-7CE4-3CCC-953B4C0D01FE}"/>
              </a:ext>
            </a:extLst>
          </p:cNvPr>
          <p:cNvSpPr>
            <a:spLocks noGrp="1"/>
          </p:cNvSpPr>
          <p:nvPr>
            <p:ph type="title"/>
          </p:nvPr>
        </p:nvSpPr>
        <p:spPr>
          <a:xfrm>
            <a:off x="643467" y="816638"/>
            <a:ext cx="3367359" cy="5224724"/>
          </a:xfrm>
        </p:spPr>
        <p:txBody>
          <a:bodyPr anchor="ctr">
            <a:normAutofit/>
          </a:bodyPr>
          <a:lstStyle/>
          <a:p>
            <a:r>
              <a:rPr lang="en-US" b="1" dirty="0"/>
              <a:t>UK Human Resources Definitions</a:t>
            </a:r>
            <a:endParaRPr lang="en-US"/>
          </a:p>
        </p:txBody>
      </p:sp>
      <p:sp>
        <p:nvSpPr>
          <p:cNvPr id="3" name="Content Placeholder 2">
            <a:extLst>
              <a:ext uri="{FF2B5EF4-FFF2-40B4-BE49-F238E27FC236}">
                <a16:creationId xmlns:a16="http://schemas.microsoft.com/office/drawing/2014/main" id="{BED02607-33AB-E0D2-88A5-B03D2324FE73}"/>
              </a:ext>
            </a:extLst>
          </p:cNvPr>
          <p:cNvSpPr>
            <a:spLocks noGrp="1"/>
          </p:cNvSpPr>
          <p:nvPr>
            <p:ph idx="1"/>
          </p:nvPr>
        </p:nvSpPr>
        <p:spPr>
          <a:xfrm>
            <a:off x="4654294" y="816638"/>
            <a:ext cx="5749545" cy="5706082"/>
          </a:xfrm>
        </p:spPr>
        <p:txBody>
          <a:bodyPr anchor="ctr">
            <a:normAutofit lnSpcReduction="10000"/>
          </a:bodyPr>
          <a:lstStyle/>
          <a:p>
            <a:pPr>
              <a:lnSpc>
                <a:spcPct val="90000"/>
              </a:lnSpc>
            </a:pPr>
            <a:r>
              <a:rPr lang="en-US" sz="3200" dirty="0"/>
              <a:t>Visiting Scholar</a:t>
            </a:r>
          </a:p>
          <a:p>
            <a:pPr lvl="1">
              <a:lnSpc>
                <a:spcPct val="90000"/>
              </a:lnSpc>
            </a:pPr>
            <a:r>
              <a:rPr lang="en-US" sz="2000" dirty="0"/>
              <a:t>An individual who is pursuing an independent program of research at the University, or is participating in an existing research program, ordinarily while on leave from another professional position.  Because of a visiting scholar’s advanced training and experience beyond that of an apprentice or learner, they are excluded from a designation as a postdoctoral scholar or fellow.  A visiting scholar need not have a doctoral degree but must have significant scholarly experience.  A visiting scholar is temporary academic staff.  The visiting scholar must have minimum funding of $22,000/year, from either UK faculty, another source, or a combination.  An appointment as a visiting scholar cannot exceed one year</a:t>
            </a:r>
            <a:r>
              <a:rPr lang="en-US" dirty="0"/>
              <a:t>.</a:t>
            </a:r>
          </a:p>
        </p:txBody>
      </p:sp>
      <p:pic>
        <p:nvPicPr>
          <p:cNvPr id="4" name="Picture 3">
            <a:extLst>
              <a:ext uri="{FF2B5EF4-FFF2-40B4-BE49-F238E27FC236}">
                <a16:creationId xmlns:a16="http://schemas.microsoft.com/office/drawing/2014/main" id="{DA411D4A-F80A-DDCB-99FB-A55EB461B846}"/>
              </a:ext>
            </a:extLst>
          </p:cNvPr>
          <p:cNvPicPr>
            <a:picLocks noChangeAspect="1"/>
          </p:cNvPicPr>
          <p:nvPr/>
        </p:nvPicPr>
        <p:blipFill>
          <a:blip r:embed="rId2">
            <a:extLst>
              <a:ext uri="{BEBA8EAE-BF5A-486C-A8C5-ECC9F3942E4B}">
                <a14:imgProps xmlns:a14="http://schemas.microsoft.com/office/drawing/2010/main">
                  <a14:imgLayer r:embed="rId3">
                    <a14:imgEffect>
                      <a14:saturation sat="200000"/>
                    </a14:imgEffect>
                  </a14:imgLayer>
                </a14:imgProps>
              </a:ext>
            </a:extLst>
          </a:blip>
          <a:stretch>
            <a:fillRect/>
          </a:stretch>
        </p:blipFill>
        <p:spPr>
          <a:xfrm>
            <a:off x="-1" y="0"/>
            <a:ext cx="3699767" cy="1229360"/>
          </a:xfrm>
          <a:prstGeom prst="rect">
            <a:avLst/>
          </a:prstGeom>
        </p:spPr>
      </p:pic>
    </p:spTree>
    <p:extLst>
      <p:ext uri="{BB962C8B-B14F-4D97-AF65-F5344CB8AC3E}">
        <p14:creationId xmlns:p14="http://schemas.microsoft.com/office/powerpoint/2010/main" val="1469179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399747A-F558-DF81-6B3B-DA71BC1A4D93}"/>
              </a:ext>
            </a:extLst>
          </p:cNvPr>
          <p:cNvSpPr>
            <a:spLocks noGrp="1"/>
          </p:cNvSpPr>
          <p:nvPr>
            <p:ph type="title"/>
          </p:nvPr>
        </p:nvSpPr>
        <p:spPr>
          <a:xfrm>
            <a:off x="643467" y="816638"/>
            <a:ext cx="3367359" cy="5224724"/>
          </a:xfrm>
        </p:spPr>
        <p:txBody>
          <a:bodyPr anchor="ctr">
            <a:normAutofit/>
          </a:bodyPr>
          <a:lstStyle/>
          <a:p>
            <a:r>
              <a:rPr lang="en-US" b="1" dirty="0"/>
              <a:t>UK Human Resources Definitions</a:t>
            </a:r>
            <a:endParaRPr lang="en-US"/>
          </a:p>
        </p:txBody>
      </p:sp>
      <p:sp>
        <p:nvSpPr>
          <p:cNvPr id="3" name="Content Placeholder 2">
            <a:extLst>
              <a:ext uri="{FF2B5EF4-FFF2-40B4-BE49-F238E27FC236}">
                <a16:creationId xmlns:a16="http://schemas.microsoft.com/office/drawing/2014/main" id="{6FDB28BC-3CC2-5779-F04C-483DC04CE439}"/>
              </a:ext>
            </a:extLst>
          </p:cNvPr>
          <p:cNvSpPr>
            <a:spLocks noGrp="1"/>
          </p:cNvSpPr>
          <p:nvPr>
            <p:ph idx="1"/>
          </p:nvPr>
        </p:nvSpPr>
        <p:spPr>
          <a:xfrm>
            <a:off x="4654295" y="816638"/>
            <a:ext cx="5505706" cy="5655282"/>
          </a:xfrm>
        </p:spPr>
        <p:txBody>
          <a:bodyPr anchor="ctr">
            <a:normAutofit/>
          </a:bodyPr>
          <a:lstStyle/>
          <a:p>
            <a:r>
              <a:rPr lang="en-US" sz="3200" b="1" dirty="0"/>
              <a:t>Visiting Student, Non-Degree</a:t>
            </a:r>
          </a:p>
          <a:p>
            <a:pPr lvl="1"/>
            <a:r>
              <a:rPr lang="en-US" sz="2000" dirty="0"/>
              <a:t>An individual who is pursuing a degree from another University who is at the University of Kentucky to supplement their degree with their home institution by working with research faculty or taking courses.  Visiting student must have a minimum funding of $22,000/year, from either UK faculty another source or a combination.  An appointment as a visiting student cannot exceed two years.</a:t>
            </a:r>
          </a:p>
        </p:txBody>
      </p:sp>
      <p:pic>
        <p:nvPicPr>
          <p:cNvPr id="4" name="Picture 3">
            <a:extLst>
              <a:ext uri="{FF2B5EF4-FFF2-40B4-BE49-F238E27FC236}">
                <a16:creationId xmlns:a16="http://schemas.microsoft.com/office/drawing/2014/main" id="{CE09128D-B8A0-6367-7C76-5B5CD27B01DA}"/>
              </a:ext>
            </a:extLst>
          </p:cNvPr>
          <p:cNvPicPr>
            <a:picLocks noChangeAspect="1"/>
          </p:cNvPicPr>
          <p:nvPr/>
        </p:nvPicPr>
        <p:blipFill>
          <a:blip r:embed="rId2">
            <a:extLst>
              <a:ext uri="{BEBA8EAE-BF5A-486C-A8C5-ECC9F3942E4B}">
                <a14:imgProps xmlns:a14="http://schemas.microsoft.com/office/drawing/2010/main">
                  <a14:imgLayer r:embed="rId3">
                    <a14:imgEffect>
                      <a14:saturation sat="200000"/>
                    </a14:imgEffect>
                  </a14:imgLayer>
                </a14:imgProps>
              </a:ext>
            </a:extLst>
          </a:blip>
          <a:stretch>
            <a:fillRect/>
          </a:stretch>
        </p:blipFill>
        <p:spPr>
          <a:xfrm>
            <a:off x="-1" y="0"/>
            <a:ext cx="3699767" cy="1229360"/>
          </a:xfrm>
          <a:prstGeom prst="rect">
            <a:avLst/>
          </a:prstGeom>
        </p:spPr>
      </p:pic>
    </p:spTree>
    <p:extLst>
      <p:ext uri="{BB962C8B-B14F-4D97-AF65-F5344CB8AC3E}">
        <p14:creationId xmlns:p14="http://schemas.microsoft.com/office/powerpoint/2010/main" val="4288299627"/>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295</TotalTime>
  <Words>942</Words>
  <Application>Microsoft Office PowerPoint</Application>
  <PresentationFormat>Widescreen</PresentationFormat>
  <Paragraphs>64</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proxima-nova</vt:lpstr>
      <vt:lpstr>Trebuchet MS</vt:lpstr>
      <vt:lpstr>Wingdings 3</vt:lpstr>
      <vt:lpstr>Facet</vt:lpstr>
      <vt:lpstr>College of Engineering Exchange Visitor Training</vt:lpstr>
      <vt:lpstr>J-1 Exchange Visitor Procedure</vt:lpstr>
      <vt:lpstr>Determining State Department Category</vt:lpstr>
      <vt:lpstr>Determining State Department Category</vt:lpstr>
      <vt:lpstr>Determining State Department Category</vt:lpstr>
      <vt:lpstr>Determining State Department Category</vt:lpstr>
      <vt:lpstr>UK Human Resources Definitions </vt:lpstr>
      <vt:lpstr>UK Human Resources Definitions</vt:lpstr>
      <vt:lpstr>UK Human Resources Definitions</vt:lpstr>
      <vt:lpstr>J-1 Exchange Visitor Procedure </vt:lpstr>
      <vt:lpstr>College of Engineering Website</vt:lpstr>
      <vt:lpstr>College of Engineering Website</vt:lpstr>
      <vt:lpstr>J-1 Exchange Visitor Procedure</vt:lpstr>
      <vt:lpstr>Documents Required for  J-1 EV</vt:lpstr>
      <vt:lpstr>Questions?  </vt:lpstr>
    </vt:vector>
  </TitlesOfParts>
  <Company>University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Determining External Visitor Category</dc:title>
  <dc:creator>Pitts, Valerie J.</dc:creator>
  <cp:lastModifiedBy>Pitts, Valerie J.</cp:lastModifiedBy>
  <cp:revision>1</cp:revision>
  <dcterms:created xsi:type="dcterms:W3CDTF">2023-05-25T17:09:48Z</dcterms:created>
  <dcterms:modified xsi:type="dcterms:W3CDTF">2023-07-12T18:19:19Z</dcterms:modified>
</cp:coreProperties>
</file>